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3"/>
  </p:notesMasterIdLst>
  <p:sldIdLst>
    <p:sldId id="256" r:id="rId2"/>
    <p:sldId id="257" r:id="rId3"/>
    <p:sldId id="258" r:id="rId4"/>
    <p:sldId id="308" r:id="rId5"/>
    <p:sldId id="355" r:id="rId6"/>
    <p:sldId id="358" r:id="rId7"/>
    <p:sldId id="354" r:id="rId8"/>
    <p:sldId id="356" r:id="rId9"/>
    <p:sldId id="357" r:id="rId10"/>
    <p:sldId id="359" r:id="rId11"/>
    <p:sldId id="309" r:id="rId12"/>
    <p:sldId id="361" r:id="rId13"/>
    <p:sldId id="362" r:id="rId14"/>
    <p:sldId id="363" r:id="rId15"/>
    <p:sldId id="360" r:id="rId16"/>
    <p:sldId id="364" r:id="rId17"/>
    <p:sldId id="365" r:id="rId18"/>
    <p:sldId id="323" r:id="rId19"/>
    <p:sldId id="366" r:id="rId20"/>
    <p:sldId id="353" r:id="rId21"/>
    <p:sldId id="30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8"/>
    <p:restoredTop sz="81698" autoAdjust="0"/>
  </p:normalViewPr>
  <p:slideViewPr>
    <p:cSldViewPr snapToGrid="0" snapToObjects="1">
      <p:cViewPr varScale="1">
        <p:scale>
          <a:sx n="72" d="100"/>
          <a:sy n="72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FBC0B-36FA-1644-B89D-F0E236447951}" type="doc">
      <dgm:prSet loTypeId="urn:microsoft.com/office/officeart/2005/8/layout/funnel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93B848C-6A91-CC42-8664-814185D039E9}">
      <dgm:prSet phldrT="[Text]"/>
      <dgm:spPr/>
      <dgm:t>
        <a:bodyPr/>
        <a:lstStyle/>
        <a:p>
          <a:r>
            <a:rPr lang="en-US" altLang="zh-CN" dirty="0" smtClean="0"/>
            <a:t>Graphics</a:t>
          </a:r>
          <a:endParaRPr lang="en-US" dirty="0"/>
        </a:p>
      </dgm:t>
    </dgm:pt>
    <dgm:pt modelId="{AC893D72-B813-5E4F-80D1-34509F2B7B7D}" type="parTrans" cxnId="{20955712-3C50-964F-88EB-4579A8BC512C}">
      <dgm:prSet/>
      <dgm:spPr/>
      <dgm:t>
        <a:bodyPr/>
        <a:lstStyle/>
        <a:p>
          <a:endParaRPr lang="en-US"/>
        </a:p>
      </dgm:t>
    </dgm:pt>
    <dgm:pt modelId="{5127E806-C799-1243-B1DD-BFDE710D62CA}" type="sibTrans" cxnId="{20955712-3C50-964F-88EB-4579A8BC512C}">
      <dgm:prSet/>
      <dgm:spPr/>
      <dgm:t>
        <a:bodyPr/>
        <a:lstStyle/>
        <a:p>
          <a:endParaRPr lang="en-US"/>
        </a:p>
      </dgm:t>
    </dgm:pt>
    <dgm:pt modelId="{8D556C3A-3F35-1D46-8AF7-6BBE228F822F}">
      <dgm:prSet phldrT="[Text]"/>
      <dgm:spPr/>
      <dgm:t>
        <a:bodyPr/>
        <a:lstStyle/>
        <a:p>
          <a:r>
            <a:rPr lang="en-US" altLang="zh-CN" dirty="0" smtClean="0"/>
            <a:t>Low</a:t>
          </a:r>
          <a:r>
            <a:rPr lang="zh-CN" altLang="en-US" dirty="0" smtClean="0"/>
            <a:t> </a:t>
          </a:r>
          <a:r>
            <a:rPr lang="en-US" altLang="zh-CN" dirty="0" smtClean="0"/>
            <a:t>level</a:t>
          </a:r>
          <a:endParaRPr lang="en-US" dirty="0"/>
        </a:p>
      </dgm:t>
    </dgm:pt>
    <dgm:pt modelId="{800E316D-213D-4F44-993A-FD76EF1F1E81}" type="parTrans" cxnId="{2BD9F201-17CB-2744-9442-C943E3E4E07F}">
      <dgm:prSet/>
      <dgm:spPr/>
      <dgm:t>
        <a:bodyPr/>
        <a:lstStyle/>
        <a:p>
          <a:endParaRPr lang="en-US"/>
        </a:p>
      </dgm:t>
    </dgm:pt>
    <dgm:pt modelId="{256DF3AC-3FC8-0F44-827C-FA12B59CEAFE}" type="sibTrans" cxnId="{2BD9F201-17CB-2744-9442-C943E3E4E07F}">
      <dgm:prSet/>
      <dgm:spPr/>
      <dgm:t>
        <a:bodyPr/>
        <a:lstStyle/>
        <a:p>
          <a:endParaRPr lang="en-US"/>
        </a:p>
      </dgm:t>
    </dgm:pt>
    <dgm:pt modelId="{EDBF881B-9AFA-9741-B959-84C5E948EBD1}">
      <dgm:prSet phldrT="[Text]"/>
      <dgm:spPr/>
      <dgm:t>
        <a:bodyPr/>
        <a:lstStyle/>
        <a:p>
          <a:r>
            <a:rPr lang="en-US" altLang="zh-CN" dirty="0" smtClean="0"/>
            <a:t>Debugging</a:t>
          </a:r>
          <a:endParaRPr lang="en-US" dirty="0"/>
        </a:p>
      </dgm:t>
    </dgm:pt>
    <dgm:pt modelId="{BC8F1AD1-B272-2743-8878-A41904844830}" type="parTrans" cxnId="{C0FCC23E-E68E-D941-823C-3A5DDA0A3C7C}">
      <dgm:prSet/>
      <dgm:spPr/>
      <dgm:t>
        <a:bodyPr/>
        <a:lstStyle/>
        <a:p>
          <a:endParaRPr lang="en-US"/>
        </a:p>
      </dgm:t>
    </dgm:pt>
    <dgm:pt modelId="{160F94E2-217D-7843-A7B9-5609C1DB1CFF}" type="sibTrans" cxnId="{C0FCC23E-E68E-D941-823C-3A5DDA0A3C7C}">
      <dgm:prSet/>
      <dgm:spPr/>
      <dgm:t>
        <a:bodyPr/>
        <a:lstStyle/>
        <a:p>
          <a:endParaRPr lang="en-US"/>
        </a:p>
      </dgm:t>
    </dgm:pt>
    <dgm:pt modelId="{52267480-2D54-C14B-81DC-B280241D1038}">
      <dgm:prSet phldrT="[Text]" custT="1"/>
      <dgm:spPr/>
      <dgm:t>
        <a:bodyPr/>
        <a:lstStyle/>
        <a:p>
          <a:r>
            <a:rPr lang="en-US" altLang="zh-CN" sz="2400" dirty="0" smtClean="0">
              <a:latin typeface="+mj-lt"/>
            </a:rPr>
            <a:t>Game</a:t>
          </a:r>
          <a:r>
            <a:rPr lang="zh-CN" altLang="en-US" sz="2400" dirty="0" smtClean="0">
              <a:latin typeface="+mj-lt"/>
            </a:rPr>
            <a:t> </a:t>
          </a:r>
          <a:r>
            <a:rPr lang="en-US" altLang="zh-CN" sz="2400" dirty="0" smtClean="0">
              <a:latin typeface="+mj-lt"/>
            </a:rPr>
            <a:t>Development</a:t>
          </a:r>
          <a:endParaRPr lang="en-US" sz="2400" dirty="0">
            <a:latin typeface="+mj-lt"/>
          </a:endParaRPr>
        </a:p>
      </dgm:t>
    </dgm:pt>
    <dgm:pt modelId="{A952FC2F-97E6-C341-933A-013AF1B970E0}" type="parTrans" cxnId="{FD556822-B6FA-504D-B75C-3C145FFBFDFB}">
      <dgm:prSet/>
      <dgm:spPr/>
      <dgm:t>
        <a:bodyPr/>
        <a:lstStyle/>
        <a:p>
          <a:endParaRPr lang="en-US"/>
        </a:p>
      </dgm:t>
    </dgm:pt>
    <dgm:pt modelId="{FDD6A38E-8643-114E-AD34-70CA9417AC6D}" type="sibTrans" cxnId="{FD556822-B6FA-504D-B75C-3C145FFBFDFB}">
      <dgm:prSet/>
      <dgm:spPr/>
      <dgm:t>
        <a:bodyPr/>
        <a:lstStyle/>
        <a:p>
          <a:endParaRPr lang="en-US"/>
        </a:p>
      </dgm:t>
    </dgm:pt>
    <dgm:pt modelId="{B09ED2BD-4CCE-AD4F-909A-BE9C92097042}">
      <dgm:prSet phldrT="[Text]"/>
      <dgm:spPr/>
      <dgm:t>
        <a:bodyPr/>
        <a:lstStyle/>
        <a:p>
          <a:endParaRPr lang="en-US" dirty="0"/>
        </a:p>
      </dgm:t>
    </dgm:pt>
    <dgm:pt modelId="{DDC89FA4-9946-F342-AA4D-8634770A6F0B}" type="parTrans" cxnId="{F433EB59-2C6F-9342-ACE7-0BE0762ED7B5}">
      <dgm:prSet/>
      <dgm:spPr/>
      <dgm:t>
        <a:bodyPr/>
        <a:lstStyle/>
        <a:p>
          <a:endParaRPr lang="en-US"/>
        </a:p>
      </dgm:t>
    </dgm:pt>
    <dgm:pt modelId="{49D052F9-1EAE-A445-8244-790B31BEE1DD}" type="sibTrans" cxnId="{F433EB59-2C6F-9342-ACE7-0BE0762ED7B5}">
      <dgm:prSet/>
      <dgm:spPr/>
      <dgm:t>
        <a:bodyPr/>
        <a:lstStyle/>
        <a:p>
          <a:endParaRPr lang="en-US"/>
        </a:p>
      </dgm:t>
    </dgm:pt>
    <dgm:pt modelId="{BBC409A3-07A5-D44F-8C75-32A0CFD5D462}">
      <dgm:prSet/>
      <dgm:spPr/>
      <dgm:t>
        <a:bodyPr/>
        <a:lstStyle/>
        <a:p>
          <a:endParaRPr lang="en-US" dirty="0"/>
        </a:p>
      </dgm:t>
    </dgm:pt>
    <dgm:pt modelId="{666AF083-DDAB-0048-9361-1247579BCBEF}" type="parTrans" cxnId="{B8028EC9-0FE2-E54B-ABC6-2A999C060D51}">
      <dgm:prSet/>
      <dgm:spPr/>
      <dgm:t>
        <a:bodyPr/>
        <a:lstStyle/>
        <a:p>
          <a:endParaRPr lang="en-US"/>
        </a:p>
      </dgm:t>
    </dgm:pt>
    <dgm:pt modelId="{70CC0391-4591-8349-802D-CC3D7CBDCE04}" type="sibTrans" cxnId="{B8028EC9-0FE2-E54B-ABC6-2A999C060D51}">
      <dgm:prSet/>
      <dgm:spPr/>
      <dgm:t>
        <a:bodyPr/>
        <a:lstStyle/>
        <a:p>
          <a:endParaRPr lang="en-US"/>
        </a:p>
      </dgm:t>
    </dgm:pt>
    <dgm:pt modelId="{49965C74-A471-614C-9576-29DCF881FD2D}">
      <dgm:prSet/>
      <dgm:spPr/>
      <dgm:t>
        <a:bodyPr/>
        <a:lstStyle/>
        <a:p>
          <a:r>
            <a:rPr lang="en-US" altLang="zh-CN" dirty="0" smtClean="0"/>
            <a:t>OpenGL/DirectX</a:t>
          </a:r>
          <a:endParaRPr lang="en-US" dirty="0"/>
        </a:p>
      </dgm:t>
    </dgm:pt>
    <dgm:pt modelId="{3C19A859-F79F-E64C-8CD4-83C7BA67E002}" type="parTrans" cxnId="{4F8F61B8-4DEE-A942-8AB6-71CB02296B31}">
      <dgm:prSet/>
      <dgm:spPr/>
      <dgm:t>
        <a:bodyPr/>
        <a:lstStyle/>
        <a:p>
          <a:endParaRPr lang="en-US"/>
        </a:p>
      </dgm:t>
    </dgm:pt>
    <dgm:pt modelId="{0BE91347-BD8F-F04D-A4A4-F321B86C071F}" type="sibTrans" cxnId="{4F8F61B8-4DEE-A942-8AB6-71CB02296B31}">
      <dgm:prSet/>
      <dgm:spPr/>
      <dgm:t>
        <a:bodyPr/>
        <a:lstStyle/>
        <a:p>
          <a:endParaRPr lang="en-US"/>
        </a:p>
      </dgm:t>
    </dgm:pt>
    <dgm:pt modelId="{A24B9646-509E-8C40-9462-466C0C8F8B90}">
      <dgm:prSet/>
      <dgm:spPr/>
      <dgm:t>
        <a:bodyPr/>
        <a:lstStyle/>
        <a:p>
          <a:r>
            <a:rPr lang="en-US" altLang="zh-CN" dirty="0" smtClean="0"/>
            <a:t>C++</a:t>
          </a:r>
          <a:endParaRPr lang="en-US" dirty="0"/>
        </a:p>
      </dgm:t>
    </dgm:pt>
    <dgm:pt modelId="{56D5D9EC-B556-AF43-B2B3-8557B00E7503}" type="parTrans" cxnId="{EE0E1346-8A3F-C543-BBF3-C0CAB5809EC8}">
      <dgm:prSet/>
      <dgm:spPr/>
      <dgm:t>
        <a:bodyPr/>
        <a:lstStyle/>
        <a:p>
          <a:endParaRPr lang="en-US"/>
        </a:p>
      </dgm:t>
    </dgm:pt>
    <dgm:pt modelId="{46D83226-25AC-8649-8ED7-2320CDF25CC2}" type="sibTrans" cxnId="{EE0E1346-8A3F-C543-BBF3-C0CAB5809EC8}">
      <dgm:prSet/>
      <dgm:spPr/>
      <dgm:t>
        <a:bodyPr/>
        <a:lstStyle/>
        <a:p>
          <a:endParaRPr lang="en-US"/>
        </a:p>
      </dgm:t>
    </dgm:pt>
    <dgm:pt modelId="{79A94165-67ED-924C-9445-2EB2D83F6AD5}">
      <dgm:prSet/>
      <dgm:spPr/>
      <dgm:t>
        <a:bodyPr/>
        <a:lstStyle/>
        <a:p>
          <a:r>
            <a:rPr lang="en-US" altLang="zh-CN" dirty="0" smtClean="0"/>
            <a:t>3DMath</a:t>
          </a:r>
          <a:endParaRPr lang="en-US" dirty="0"/>
        </a:p>
      </dgm:t>
    </dgm:pt>
    <dgm:pt modelId="{CB74ADA1-9BF0-1449-BB85-F8902A03D697}" type="parTrans" cxnId="{EE4950F6-B603-D545-BFCC-F453976BEB92}">
      <dgm:prSet/>
      <dgm:spPr/>
      <dgm:t>
        <a:bodyPr/>
        <a:lstStyle/>
        <a:p>
          <a:endParaRPr lang="en-US"/>
        </a:p>
      </dgm:t>
    </dgm:pt>
    <dgm:pt modelId="{2839B371-B0AB-0144-8295-6B8AEB8FC970}" type="sibTrans" cxnId="{EE4950F6-B603-D545-BFCC-F453976BEB92}">
      <dgm:prSet/>
      <dgm:spPr/>
      <dgm:t>
        <a:bodyPr/>
        <a:lstStyle/>
        <a:p>
          <a:endParaRPr lang="en-US"/>
        </a:p>
      </dgm:t>
    </dgm:pt>
    <dgm:pt modelId="{EFCBAF3E-22CC-DF4E-8333-7151B5D1846C}">
      <dgm:prSet/>
      <dgm:spPr/>
      <dgm:t>
        <a:bodyPr/>
        <a:lstStyle/>
        <a:p>
          <a:r>
            <a:rPr lang="en-US" altLang="zh-CN" dirty="0" smtClean="0"/>
            <a:t>Rendering</a:t>
          </a:r>
          <a:endParaRPr lang="en-US" dirty="0"/>
        </a:p>
      </dgm:t>
    </dgm:pt>
    <dgm:pt modelId="{02C19618-F002-E54D-86C9-05642CC8A38C}" type="parTrans" cxnId="{64442CDA-9D54-AD4F-84DC-331EB4775F75}">
      <dgm:prSet/>
      <dgm:spPr/>
      <dgm:t>
        <a:bodyPr/>
        <a:lstStyle/>
        <a:p>
          <a:endParaRPr lang="en-US"/>
        </a:p>
      </dgm:t>
    </dgm:pt>
    <dgm:pt modelId="{E3AC31CC-AA9F-3F45-84F7-B72C10F1A076}" type="sibTrans" cxnId="{64442CDA-9D54-AD4F-84DC-331EB4775F75}">
      <dgm:prSet/>
      <dgm:spPr/>
      <dgm:t>
        <a:bodyPr/>
        <a:lstStyle/>
        <a:p>
          <a:endParaRPr lang="en-US"/>
        </a:p>
      </dgm:t>
    </dgm:pt>
    <dgm:pt modelId="{015913CD-63F0-AE40-B3D4-BA583A394EDA}">
      <dgm:prSet/>
      <dgm:spPr/>
      <dgm:t>
        <a:bodyPr/>
        <a:lstStyle/>
        <a:p>
          <a:r>
            <a:rPr lang="en-US" altLang="zh-CN" dirty="0" err="1" smtClean="0"/>
            <a:t>Anamation</a:t>
          </a:r>
          <a:endParaRPr lang="en-US" dirty="0"/>
        </a:p>
      </dgm:t>
    </dgm:pt>
    <dgm:pt modelId="{A60281BE-2FC9-6544-9C30-095EFEA74166}" type="parTrans" cxnId="{AE26D725-DAE2-B94B-9D94-46DB3B463A73}">
      <dgm:prSet/>
      <dgm:spPr/>
      <dgm:t>
        <a:bodyPr/>
        <a:lstStyle/>
        <a:p>
          <a:endParaRPr lang="en-US"/>
        </a:p>
      </dgm:t>
    </dgm:pt>
    <dgm:pt modelId="{E5FA3B03-C99F-F34F-B9A9-CB516A4D673D}" type="sibTrans" cxnId="{AE26D725-DAE2-B94B-9D94-46DB3B463A73}">
      <dgm:prSet/>
      <dgm:spPr/>
      <dgm:t>
        <a:bodyPr/>
        <a:lstStyle/>
        <a:p>
          <a:endParaRPr lang="en-US"/>
        </a:p>
      </dgm:t>
    </dgm:pt>
    <dgm:pt modelId="{EB7CEF9A-CA1A-994F-987C-49A91B2DBC88}">
      <dgm:prSet/>
      <dgm:spPr/>
      <dgm:t>
        <a:bodyPr/>
        <a:lstStyle/>
        <a:p>
          <a:r>
            <a:rPr lang="en-US" altLang="zh-CN" dirty="0" smtClean="0"/>
            <a:t>Collision</a:t>
          </a:r>
          <a:endParaRPr lang="en-US" dirty="0"/>
        </a:p>
      </dgm:t>
    </dgm:pt>
    <dgm:pt modelId="{52D7E558-F475-8948-B64F-BD9711248338}" type="parTrans" cxnId="{45B062C1-92EB-BA4C-AFA4-EA732DBE8D15}">
      <dgm:prSet/>
      <dgm:spPr/>
      <dgm:t>
        <a:bodyPr/>
        <a:lstStyle/>
        <a:p>
          <a:endParaRPr lang="en-US"/>
        </a:p>
      </dgm:t>
    </dgm:pt>
    <dgm:pt modelId="{436FEEAF-1E28-F143-990B-3F3AF266F650}" type="sibTrans" cxnId="{45B062C1-92EB-BA4C-AFA4-EA732DBE8D15}">
      <dgm:prSet/>
      <dgm:spPr/>
      <dgm:t>
        <a:bodyPr/>
        <a:lstStyle/>
        <a:p>
          <a:endParaRPr lang="en-US"/>
        </a:p>
      </dgm:t>
    </dgm:pt>
    <dgm:pt modelId="{0F438C95-195E-7A41-82EF-FCD1CB5ACF00}">
      <dgm:prSet/>
      <dgm:spPr/>
      <dgm:t>
        <a:bodyPr/>
        <a:lstStyle/>
        <a:p>
          <a:r>
            <a:rPr lang="en-US" altLang="zh-CN" dirty="0" smtClean="0"/>
            <a:t>Profiler</a:t>
          </a:r>
          <a:endParaRPr lang="en-US" dirty="0"/>
        </a:p>
      </dgm:t>
    </dgm:pt>
    <dgm:pt modelId="{1F60F121-B7DA-B847-8D7D-D9FF34C4ABED}" type="parTrans" cxnId="{9CEA38A7-80D9-4646-826B-EA0F0F5E523D}">
      <dgm:prSet/>
      <dgm:spPr/>
      <dgm:t>
        <a:bodyPr/>
        <a:lstStyle/>
        <a:p>
          <a:endParaRPr lang="en-US"/>
        </a:p>
      </dgm:t>
    </dgm:pt>
    <dgm:pt modelId="{4F43E8E0-1719-AA45-8C4A-967D6766776A}" type="sibTrans" cxnId="{9CEA38A7-80D9-4646-826B-EA0F0F5E523D}">
      <dgm:prSet/>
      <dgm:spPr/>
      <dgm:t>
        <a:bodyPr/>
        <a:lstStyle/>
        <a:p>
          <a:endParaRPr lang="en-US"/>
        </a:p>
      </dgm:t>
    </dgm:pt>
    <dgm:pt modelId="{D76C963D-3029-4144-9B44-8A0EEA90623D}">
      <dgm:prSet/>
      <dgm:spPr/>
      <dgm:t>
        <a:bodyPr/>
        <a:lstStyle/>
        <a:p>
          <a:r>
            <a:rPr lang="en-US" altLang="zh-CN" dirty="0" err="1" smtClean="0"/>
            <a:t>Log&amp;Tracking</a:t>
          </a:r>
          <a:endParaRPr lang="en-US" dirty="0"/>
        </a:p>
      </dgm:t>
    </dgm:pt>
    <dgm:pt modelId="{392654BB-D557-CB4C-BAD9-E0702A2D2559}" type="parTrans" cxnId="{B77621F2-E56A-8A4A-8A78-4874784B1741}">
      <dgm:prSet/>
      <dgm:spPr/>
      <dgm:t>
        <a:bodyPr/>
        <a:lstStyle/>
        <a:p>
          <a:endParaRPr lang="en-US"/>
        </a:p>
      </dgm:t>
    </dgm:pt>
    <dgm:pt modelId="{4DA6AC89-04DA-7C43-84C5-A6567573E623}" type="sibTrans" cxnId="{B77621F2-E56A-8A4A-8A78-4874784B1741}">
      <dgm:prSet/>
      <dgm:spPr/>
      <dgm:t>
        <a:bodyPr/>
        <a:lstStyle/>
        <a:p>
          <a:endParaRPr lang="en-US"/>
        </a:p>
      </dgm:t>
    </dgm:pt>
    <dgm:pt modelId="{D33F5F6C-9EA8-6340-8FD8-E667E5C2A030}" type="pres">
      <dgm:prSet presAssocID="{0D8FBC0B-36FA-1644-B89D-F0E23644795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1B11D5-2677-7B42-98A8-8DC750D0B8FE}" type="pres">
      <dgm:prSet presAssocID="{0D8FBC0B-36FA-1644-B89D-F0E236447951}" presName="ellipse" presStyleLbl="trBgShp" presStyleIdx="0" presStyleCnt="1"/>
      <dgm:spPr/>
    </dgm:pt>
    <dgm:pt modelId="{ED89F5C1-1779-AB42-88E6-BF3B256A462C}" type="pres">
      <dgm:prSet presAssocID="{0D8FBC0B-36FA-1644-B89D-F0E236447951}" presName="arrow1" presStyleLbl="fgShp" presStyleIdx="0" presStyleCnt="1"/>
      <dgm:spPr/>
    </dgm:pt>
    <dgm:pt modelId="{58205281-D0F1-9B43-9483-9E92A192EAED}" type="pres">
      <dgm:prSet presAssocID="{0D8FBC0B-36FA-1644-B89D-F0E236447951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7F13F7-2F04-B34C-B23F-1DF0571BE485}" type="pres">
      <dgm:prSet presAssocID="{593B848C-6A91-CC42-8664-814185D039E9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4822FF-C046-B54B-BBFA-25A8F288B060}" type="pres">
      <dgm:prSet presAssocID="{EDBF881B-9AFA-9741-B959-84C5E948EBD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A6DE3-8570-2C43-8942-B2CD6DA153EB}" type="pres">
      <dgm:prSet presAssocID="{52267480-2D54-C14B-81DC-B280241D1038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FEE5B2-255C-EE42-A4B4-E4DEE6962102}" type="pres">
      <dgm:prSet presAssocID="{0D8FBC0B-36FA-1644-B89D-F0E236447951}" presName="funnel" presStyleLbl="trAlignAcc1" presStyleIdx="0" presStyleCnt="1"/>
      <dgm:spPr/>
    </dgm:pt>
  </dgm:ptLst>
  <dgm:cxnLst>
    <dgm:cxn modelId="{B8028EC9-0FE2-E54B-ABC6-2A999C060D51}" srcId="{0D8FBC0B-36FA-1644-B89D-F0E236447951}" destId="{BBC409A3-07A5-D44F-8C75-32A0CFD5D462}" srcOrd="4" destOrd="0" parTransId="{666AF083-DDAB-0048-9361-1247579BCBEF}" sibTransId="{70CC0391-4591-8349-802D-CC3D7CBDCE04}"/>
    <dgm:cxn modelId="{AE26D725-DAE2-B94B-9D94-46DB3B463A73}" srcId="{593B848C-6A91-CC42-8664-814185D039E9}" destId="{015913CD-63F0-AE40-B3D4-BA583A394EDA}" srcOrd="1" destOrd="0" parTransId="{A60281BE-2FC9-6544-9C30-095EFEA74166}" sibTransId="{E5FA3B03-C99F-F34F-B9A9-CB516A4D673D}"/>
    <dgm:cxn modelId="{B77621F2-E56A-8A4A-8A78-4874784B1741}" srcId="{EDBF881B-9AFA-9741-B959-84C5E948EBD1}" destId="{D76C963D-3029-4144-9B44-8A0EEA90623D}" srcOrd="1" destOrd="0" parTransId="{392654BB-D557-CB4C-BAD9-E0702A2D2559}" sibTransId="{4DA6AC89-04DA-7C43-84C5-A6567573E623}"/>
    <dgm:cxn modelId="{9CEA38A7-80D9-4646-826B-EA0F0F5E523D}" srcId="{EDBF881B-9AFA-9741-B959-84C5E948EBD1}" destId="{0F438C95-195E-7A41-82EF-FCD1CB5ACF00}" srcOrd="0" destOrd="0" parTransId="{1F60F121-B7DA-B847-8D7D-D9FF34C4ABED}" sibTransId="{4F43E8E0-1719-AA45-8C4A-967D6766776A}"/>
    <dgm:cxn modelId="{DCB82010-FA52-A94A-B6AB-40B4D78F0438}" type="presOf" srcId="{D76C963D-3029-4144-9B44-8A0EEA90623D}" destId="{4A7F13F7-2F04-B34C-B23F-1DF0571BE485}" srcOrd="0" destOrd="2" presId="urn:microsoft.com/office/officeart/2005/8/layout/funnel1"/>
    <dgm:cxn modelId="{6D84B20F-1A5F-EE4C-9547-64DB16509B13}" type="presOf" srcId="{EB7CEF9A-CA1A-994F-987C-49A91B2DBC88}" destId="{744822FF-C046-B54B-BBFA-25A8F288B060}" srcOrd="0" destOrd="3" presId="urn:microsoft.com/office/officeart/2005/8/layout/funnel1"/>
    <dgm:cxn modelId="{885F2286-CDF5-EE46-AA88-4E00079E36BF}" type="presOf" srcId="{8D556C3A-3F35-1D46-8AF7-6BBE228F822F}" destId="{12CA6DE3-8570-2C43-8942-B2CD6DA153EB}" srcOrd="0" destOrd="0" presId="urn:microsoft.com/office/officeart/2005/8/layout/funnel1"/>
    <dgm:cxn modelId="{7A153B1B-0C3E-C24F-A4D5-377401F65942}" type="presOf" srcId="{EFCBAF3E-22CC-DF4E-8333-7151B5D1846C}" destId="{744822FF-C046-B54B-BBFA-25A8F288B060}" srcOrd="0" destOrd="1" presId="urn:microsoft.com/office/officeart/2005/8/layout/funnel1"/>
    <dgm:cxn modelId="{1392CB6D-9A8A-5249-B3B8-4E3CB02A97AE}" type="presOf" srcId="{49965C74-A471-614C-9576-29DCF881FD2D}" destId="{12CA6DE3-8570-2C43-8942-B2CD6DA153EB}" srcOrd="0" destOrd="1" presId="urn:microsoft.com/office/officeart/2005/8/layout/funnel1"/>
    <dgm:cxn modelId="{C0FCC23E-E68E-D941-823C-3A5DDA0A3C7C}" srcId="{0D8FBC0B-36FA-1644-B89D-F0E236447951}" destId="{EDBF881B-9AFA-9741-B959-84C5E948EBD1}" srcOrd="2" destOrd="0" parTransId="{BC8F1AD1-B272-2743-8878-A41904844830}" sibTransId="{160F94E2-217D-7843-A7B9-5609C1DB1CFF}"/>
    <dgm:cxn modelId="{428FF746-ACB6-A345-A813-7BDB188E454D}" type="presOf" srcId="{79A94165-67ED-924C-9445-2EB2D83F6AD5}" destId="{12CA6DE3-8570-2C43-8942-B2CD6DA153EB}" srcOrd="0" destOrd="3" presId="urn:microsoft.com/office/officeart/2005/8/layout/funnel1"/>
    <dgm:cxn modelId="{66122055-0941-144C-97E6-1E525CE0F828}" type="presOf" srcId="{A24B9646-509E-8C40-9462-466C0C8F8B90}" destId="{12CA6DE3-8570-2C43-8942-B2CD6DA153EB}" srcOrd="0" destOrd="2" presId="urn:microsoft.com/office/officeart/2005/8/layout/funnel1"/>
    <dgm:cxn modelId="{20955712-3C50-964F-88EB-4579A8BC512C}" srcId="{0D8FBC0B-36FA-1644-B89D-F0E236447951}" destId="{593B848C-6A91-CC42-8664-814185D039E9}" srcOrd="1" destOrd="0" parTransId="{AC893D72-B813-5E4F-80D1-34509F2B7B7D}" sibTransId="{5127E806-C799-1243-B1DD-BFDE710D62CA}"/>
    <dgm:cxn modelId="{4F8F61B8-4DEE-A942-8AB6-71CB02296B31}" srcId="{8D556C3A-3F35-1D46-8AF7-6BBE228F822F}" destId="{49965C74-A471-614C-9576-29DCF881FD2D}" srcOrd="0" destOrd="0" parTransId="{3C19A859-F79F-E64C-8CD4-83C7BA67E002}" sibTransId="{0BE91347-BD8F-F04D-A4A4-F321B86C071F}"/>
    <dgm:cxn modelId="{94B6045E-2087-844E-8E21-87D4E22ED9A4}" type="presOf" srcId="{52267480-2D54-C14B-81DC-B280241D1038}" destId="{58205281-D0F1-9B43-9483-9E92A192EAED}" srcOrd="0" destOrd="0" presId="urn:microsoft.com/office/officeart/2005/8/layout/funnel1"/>
    <dgm:cxn modelId="{45B062C1-92EB-BA4C-AFA4-EA732DBE8D15}" srcId="{593B848C-6A91-CC42-8664-814185D039E9}" destId="{EB7CEF9A-CA1A-994F-987C-49A91B2DBC88}" srcOrd="2" destOrd="0" parTransId="{52D7E558-F475-8948-B64F-BD9711248338}" sibTransId="{436FEEAF-1E28-F143-990B-3F3AF266F650}"/>
    <dgm:cxn modelId="{75445CE0-4CFE-924E-ABAF-815E3943BD1D}" type="presOf" srcId="{0F438C95-195E-7A41-82EF-FCD1CB5ACF00}" destId="{4A7F13F7-2F04-B34C-B23F-1DF0571BE485}" srcOrd="0" destOrd="1" presId="urn:microsoft.com/office/officeart/2005/8/layout/funnel1"/>
    <dgm:cxn modelId="{F433EB59-2C6F-9342-ACE7-0BE0762ED7B5}" srcId="{0D8FBC0B-36FA-1644-B89D-F0E236447951}" destId="{B09ED2BD-4CCE-AD4F-909A-BE9C92097042}" srcOrd="5" destOrd="0" parTransId="{DDC89FA4-9946-F342-AA4D-8634770A6F0B}" sibTransId="{49D052F9-1EAE-A445-8244-790B31BEE1DD}"/>
    <dgm:cxn modelId="{03B931B2-F83C-B74B-96ED-8AB33B0CC777}" type="presOf" srcId="{593B848C-6A91-CC42-8664-814185D039E9}" destId="{744822FF-C046-B54B-BBFA-25A8F288B060}" srcOrd="0" destOrd="0" presId="urn:microsoft.com/office/officeart/2005/8/layout/funnel1"/>
    <dgm:cxn modelId="{EE4950F6-B603-D545-BFCC-F453976BEB92}" srcId="{8D556C3A-3F35-1D46-8AF7-6BBE228F822F}" destId="{79A94165-67ED-924C-9445-2EB2D83F6AD5}" srcOrd="2" destOrd="0" parTransId="{CB74ADA1-9BF0-1449-BB85-F8902A03D697}" sibTransId="{2839B371-B0AB-0144-8295-6B8AEB8FC970}"/>
    <dgm:cxn modelId="{08A7BF91-4F87-954D-816F-4AE80329C13D}" type="presOf" srcId="{0D8FBC0B-36FA-1644-B89D-F0E236447951}" destId="{D33F5F6C-9EA8-6340-8FD8-E667E5C2A030}" srcOrd="0" destOrd="0" presId="urn:microsoft.com/office/officeart/2005/8/layout/funnel1"/>
    <dgm:cxn modelId="{C75EC4AE-0872-F046-8D09-3038C623EBC0}" type="presOf" srcId="{EDBF881B-9AFA-9741-B959-84C5E948EBD1}" destId="{4A7F13F7-2F04-B34C-B23F-1DF0571BE485}" srcOrd="0" destOrd="0" presId="urn:microsoft.com/office/officeart/2005/8/layout/funnel1"/>
    <dgm:cxn modelId="{4CF6A61E-FCA1-0840-B892-F9F86A887B14}" type="presOf" srcId="{015913CD-63F0-AE40-B3D4-BA583A394EDA}" destId="{744822FF-C046-B54B-BBFA-25A8F288B060}" srcOrd="0" destOrd="2" presId="urn:microsoft.com/office/officeart/2005/8/layout/funnel1"/>
    <dgm:cxn modelId="{64442CDA-9D54-AD4F-84DC-331EB4775F75}" srcId="{593B848C-6A91-CC42-8664-814185D039E9}" destId="{EFCBAF3E-22CC-DF4E-8333-7151B5D1846C}" srcOrd="0" destOrd="0" parTransId="{02C19618-F002-E54D-86C9-05642CC8A38C}" sibTransId="{E3AC31CC-AA9F-3F45-84F7-B72C10F1A076}"/>
    <dgm:cxn modelId="{EE0E1346-8A3F-C543-BBF3-C0CAB5809EC8}" srcId="{8D556C3A-3F35-1D46-8AF7-6BBE228F822F}" destId="{A24B9646-509E-8C40-9462-466C0C8F8B90}" srcOrd="1" destOrd="0" parTransId="{56D5D9EC-B556-AF43-B2B3-8557B00E7503}" sibTransId="{46D83226-25AC-8649-8ED7-2320CDF25CC2}"/>
    <dgm:cxn modelId="{FD556822-B6FA-504D-B75C-3C145FFBFDFB}" srcId="{0D8FBC0B-36FA-1644-B89D-F0E236447951}" destId="{52267480-2D54-C14B-81DC-B280241D1038}" srcOrd="3" destOrd="0" parTransId="{A952FC2F-97E6-C341-933A-013AF1B970E0}" sibTransId="{FDD6A38E-8643-114E-AD34-70CA9417AC6D}"/>
    <dgm:cxn modelId="{2BD9F201-17CB-2744-9442-C943E3E4E07F}" srcId="{0D8FBC0B-36FA-1644-B89D-F0E236447951}" destId="{8D556C3A-3F35-1D46-8AF7-6BBE228F822F}" srcOrd="0" destOrd="0" parTransId="{800E316D-213D-4F44-993A-FD76EF1F1E81}" sibTransId="{256DF3AC-3FC8-0F44-827C-FA12B59CEAFE}"/>
    <dgm:cxn modelId="{8232E06E-C00D-A142-BA44-A462243BD5FE}" type="presParOf" srcId="{D33F5F6C-9EA8-6340-8FD8-E667E5C2A030}" destId="{6E1B11D5-2677-7B42-98A8-8DC750D0B8FE}" srcOrd="0" destOrd="0" presId="urn:microsoft.com/office/officeart/2005/8/layout/funnel1"/>
    <dgm:cxn modelId="{984DF19D-5C0F-B244-88AB-24721D47975E}" type="presParOf" srcId="{D33F5F6C-9EA8-6340-8FD8-E667E5C2A030}" destId="{ED89F5C1-1779-AB42-88E6-BF3B256A462C}" srcOrd="1" destOrd="0" presId="urn:microsoft.com/office/officeart/2005/8/layout/funnel1"/>
    <dgm:cxn modelId="{3103F7BD-CA18-3642-A787-A0677FD0DBBE}" type="presParOf" srcId="{D33F5F6C-9EA8-6340-8FD8-E667E5C2A030}" destId="{58205281-D0F1-9B43-9483-9E92A192EAED}" srcOrd="2" destOrd="0" presId="urn:microsoft.com/office/officeart/2005/8/layout/funnel1"/>
    <dgm:cxn modelId="{832DA769-C32C-D345-8F8D-414FEDD8EFB6}" type="presParOf" srcId="{D33F5F6C-9EA8-6340-8FD8-E667E5C2A030}" destId="{4A7F13F7-2F04-B34C-B23F-1DF0571BE485}" srcOrd="3" destOrd="0" presId="urn:microsoft.com/office/officeart/2005/8/layout/funnel1"/>
    <dgm:cxn modelId="{510D61C8-A2D6-5E41-8AA0-6638896FB691}" type="presParOf" srcId="{D33F5F6C-9EA8-6340-8FD8-E667E5C2A030}" destId="{744822FF-C046-B54B-BBFA-25A8F288B060}" srcOrd="4" destOrd="0" presId="urn:microsoft.com/office/officeart/2005/8/layout/funnel1"/>
    <dgm:cxn modelId="{F40F632C-C8EA-8A40-AB23-A7C9B77F13EC}" type="presParOf" srcId="{D33F5F6C-9EA8-6340-8FD8-E667E5C2A030}" destId="{12CA6DE3-8570-2C43-8942-B2CD6DA153EB}" srcOrd="5" destOrd="0" presId="urn:microsoft.com/office/officeart/2005/8/layout/funnel1"/>
    <dgm:cxn modelId="{CFB635BF-0284-4748-8942-7352B7B84041}" type="presParOf" srcId="{D33F5F6C-9EA8-6340-8FD8-E667E5C2A030}" destId="{39FEE5B2-255C-EE42-A4B4-E4DEE696210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8C410-ADBE-6D4F-B218-DE353DC0E037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E3C20A-D879-7F47-BFAA-91E09DF87431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低阶引擎系统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201EFF-D9F1-E742-9B4C-8983194CDFF2}" type="parTrans" cxnId="{E5FA193D-C437-1040-82F5-6B888816659F}">
      <dgm:prSet/>
      <dgm:spPr/>
      <dgm:t>
        <a:bodyPr/>
        <a:lstStyle/>
        <a:p>
          <a:endParaRPr lang="en-US"/>
        </a:p>
      </dgm:t>
    </dgm:pt>
    <dgm:pt modelId="{38017A10-1A61-B740-A75F-7DAD9CD9F3CC}" type="sibTrans" cxnId="{E5FA193D-C437-1040-82F5-6B888816659F}">
      <dgm:prSet/>
      <dgm:spPr/>
      <dgm:t>
        <a:bodyPr/>
        <a:lstStyle/>
        <a:p>
          <a:endParaRPr lang="en-US"/>
        </a:p>
      </dgm:t>
    </dgm:pt>
    <dgm:pt modelId="{7423C0E4-B5D8-C849-A34E-FA776435A2FA}">
      <dgm:prSet phldrT="[Text]"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游戏支持系统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A6A8F7C-ABBF-2F4D-9EED-C6C53F9F4A6A}" type="parTrans" cxnId="{F487BF43-D0E7-054D-BBA4-3BCA0828B7C7}">
      <dgm:prSet/>
      <dgm:spPr/>
      <dgm:t>
        <a:bodyPr/>
        <a:lstStyle/>
        <a:p>
          <a:endParaRPr lang="en-US"/>
        </a:p>
      </dgm:t>
    </dgm:pt>
    <dgm:pt modelId="{7C303059-290F-DA42-8B89-2BB38950E0F3}" type="sibTrans" cxnId="{F487BF43-D0E7-054D-BBA4-3BCA0828B7C7}">
      <dgm:prSet/>
      <dgm:spPr/>
      <dgm:t>
        <a:bodyPr/>
        <a:lstStyle/>
        <a:p>
          <a:endParaRPr lang="en-US"/>
        </a:p>
      </dgm:t>
    </dgm:pt>
    <dgm:pt modelId="{C5ED6B0F-DE5D-B74A-A20D-59B6BF774AB4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图形及动画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CB392A2-F53F-2042-84B9-FA4E2BC86864}" type="parTrans" cxnId="{94A6FDEC-9B93-C846-ACFB-CF9A93D3A00F}">
      <dgm:prSet/>
      <dgm:spPr/>
      <dgm:t>
        <a:bodyPr/>
        <a:lstStyle/>
        <a:p>
          <a:endParaRPr lang="en-US"/>
        </a:p>
      </dgm:t>
    </dgm:pt>
    <dgm:pt modelId="{47A42A61-A3E6-2E4F-B8BB-0BCB719D6A43}" type="sibTrans" cxnId="{94A6FDEC-9B93-C846-ACFB-CF9A93D3A00F}">
      <dgm:prSet/>
      <dgm:spPr/>
      <dgm:t>
        <a:bodyPr/>
        <a:lstStyle/>
        <a:p>
          <a:endParaRPr lang="en-US"/>
        </a:p>
      </dgm:t>
    </dgm:pt>
    <dgm:pt modelId="{ED4E1928-CE05-9149-901E-F1FE63C279DE}">
      <dgm:prSet phldrT="[Text]"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渲染引擎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5EFC8AA-4C3C-7443-9C8B-9D6E9A103C50}" type="parTrans" cxnId="{46FBB57A-34FE-4C42-9B0C-D95654B1FE18}">
      <dgm:prSet/>
      <dgm:spPr/>
      <dgm:t>
        <a:bodyPr/>
        <a:lstStyle/>
        <a:p>
          <a:endParaRPr lang="en-US"/>
        </a:p>
      </dgm:t>
    </dgm:pt>
    <dgm:pt modelId="{1025251A-46DC-CA48-9AEF-DC7C2F7CC15E}" type="sibTrans" cxnId="{46FBB57A-34FE-4C42-9B0C-D95654B1FE18}">
      <dgm:prSet/>
      <dgm:spPr/>
      <dgm:t>
        <a:bodyPr/>
        <a:lstStyle/>
        <a:p>
          <a:endParaRPr lang="en-US"/>
        </a:p>
      </dgm:t>
    </dgm:pt>
    <dgm:pt modelId="{D44D720D-C2E6-1B4F-B7A5-979236D8C7B7}">
      <dgm:prSet phldrT="[Text]"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动画系统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547BFD6-649E-BB42-B345-1AB1985F7D42}" type="parTrans" cxnId="{57209598-F14A-9C41-896B-B6B8DDB5C657}">
      <dgm:prSet/>
      <dgm:spPr/>
      <dgm:t>
        <a:bodyPr/>
        <a:lstStyle/>
        <a:p>
          <a:endParaRPr lang="en-US"/>
        </a:p>
      </dgm:t>
    </dgm:pt>
    <dgm:pt modelId="{781DD101-F339-8B4F-AFC0-5B4E9357DF61}" type="sibTrans" cxnId="{57209598-F14A-9C41-896B-B6B8DDB5C657}">
      <dgm:prSet/>
      <dgm:spPr/>
      <dgm:t>
        <a:bodyPr/>
        <a:lstStyle/>
        <a:p>
          <a:endParaRPr lang="en-US"/>
        </a:p>
      </dgm:t>
    </dgm:pt>
    <dgm:pt modelId="{08485E9F-364D-A149-B6CB-0D7FEDEB06ED}">
      <dgm:prSet phldrT="[Text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高阶引擎系统</a:t>
          </a:r>
          <a:endParaRPr 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C173DBD-7E22-774D-A4CF-751FD7136A1E}" type="parTrans" cxnId="{18A78942-22BB-7F4F-9EEF-350941C34494}">
      <dgm:prSet/>
      <dgm:spPr/>
      <dgm:t>
        <a:bodyPr/>
        <a:lstStyle/>
        <a:p>
          <a:endParaRPr lang="en-US"/>
        </a:p>
      </dgm:t>
    </dgm:pt>
    <dgm:pt modelId="{CB48A8E5-BD9C-7943-BE2D-E082C6109450}" type="sibTrans" cxnId="{18A78942-22BB-7F4F-9EEF-350941C34494}">
      <dgm:prSet/>
      <dgm:spPr/>
      <dgm:t>
        <a:bodyPr/>
        <a:lstStyle/>
        <a:p>
          <a:endParaRPr lang="en-US"/>
        </a:p>
      </dgm:t>
    </dgm:pt>
    <dgm:pt modelId="{4A0A5F26-7ED0-2F46-957B-98A1271EA65D}">
      <dgm:prSet phldrT="[Text]" custT="1"/>
      <dgm:spPr/>
      <dgm:t>
        <a:bodyPr/>
        <a:lstStyle/>
        <a:p>
          <a:r>
            <a:rPr lang="en-US" altLang="zh-CN" sz="1800" dirty="0" smtClean="0">
              <a:latin typeface="Microsoft YaHei" charset="-122"/>
              <a:ea typeface="Microsoft YaHei" charset="-122"/>
              <a:cs typeface="Microsoft YaHei" charset="-122"/>
            </a:rPr>
            <a:t>Networking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7BC7D12-058F-594B-ADBD-BD416A86EB23}" type="parTrans" cxnId="{A53959EE-11BF-7C44-89A6-7A7026ECBB6E}">
      <dgm:prSet/>
      <dgm:spPr/>
      <dgm:t>
        <a:bodyPr/>
        <a:lstStyle/>
        <a:p>
          <a:endParaRPr lang="en-US"/>
        </a:p>
      </dgm:t>
    </dgm:pt>
    <dgm:pt modelId="{8B6620A6-F69B-2D4F-9D47-801F0446DA70}" type="sibTrans" cxnId="{A53959EE-11BF-7C44-89A6-7A7026ECBB6E}">
      <dgm:prSet/>
      <dgm:spPr/>
      <dgm:t>
        <a:bodyPr/>
        <a:lstStyle/>
        <a:p>
          <a:endParaRPr lang="en-US"/>
        </a:p>
      </dgm:t>
    </dgm:pt>
    <dgm:pt modelId="{224F7F0C-D011-AD40-8285-C882FFCED950}">
      <dgm:prSet phldrT="[Text]" custT="1"/>
      <dgm:spPr/>
      <dgm:t>
        <a:bodyPr/>
        <a:lstStyle/>
        <a:p>
          <a:r>
            <a:rPr lang="zh-CN" altLang="en-US" sz="1800" smtClean="0">
              <a:latin typeface="Microsoft YaHei" charset="-122"/>
              <a:ea typeface="Microsoft YaHei" charset="-122"/>
              <a:cs typeface="Microsoft YaHei" charset="-122"/>
            </a:rPr>
            <a:t>版本控制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AF7BB36-F2D7-A74C-95DD-4820EFBFC281}" type="parTrans" cxnId="{2FFBEB27-5A1F-514C-809D-AA11D7936E96}">
      <dgm:prSet/>
      <dgm:spPr/>
      <dgm:t>
        <a:bodyPr/>
        <a:lstStyle/>
        <a:p>
          <a:endParaRPr lang="en-US"/>
        </a:p>
      </dgm:t>
    </dgm:pt>
    <dgm:pt modelId="{228B3FD5-A79E-E549-943E-3598F457B266}" type="sibTrans" cxnId="{2FFBEB27-5A1F-514C-809D-AA11D7936E96}">
      <dgm:prSet/>
      <dgm:spPr/>
      <dgm:t>
        <a:bodyPr/>
        <a:lstStyle/>
        <a:p>
          <a:endParaRPr lang="en-US"/>
        </a:p>
      </dgm:t>
    </dgm:pt>
    <dgm:pt modelId="{D01F83C2-C251-5649-A915-90032D8CCA36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游戏循环及实时模拟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E2ADBDC-7215-4D4D-820C-4D53608F8A78}" type="parTrans" cxnId="{A3DEF919-72A5-724C-B7A6-7A30B67E2E1B}">
      <dgm:prSet/>
      <dgm:spPr/>
      <dgm:t>
        <a:bodyPr/>
        <a:lstStyle/>
        <a:p>
          <a:endParaRPr lang="en-US"/>
        </a:p>
      </dgm:t>
    </dgm:pt>
    <dgm:pt modelId="{37EB5D97-0368-5B4C-8195-9F576993A55B}" type="sibTrans" cxnId="{A3DEF919-72A5-724C-B7A6-7A30B67E2E1B}">
      <dgm:prSet/>
      <dgm:spPr/>
      <dgm:t>
        <a:bodyPr/>
        <a:lstStyle/>
        <a:p>
          <a:endParaRPr lang="en-US"/>
        </a:p>
      </dgm:t>
    </dgm:pt>
    <dgm:pt modelId="{B416B6D4-4A91-564A-9758-626F1BC6938C}">
      <dgm:prSet phldrT="[Text]"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资源及文件系统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E6C69E9-74B1-E142-B7DC-CC0B196A48C3}" type="sibTrans" cxnId="{5A918BA3-B710-7F48-AA94-F388336EF66F}">
      <dgm:prSet/>
      <dgm:spPr/>
      <dgm:t>
        <a:bodyPr/>
        <a:lstStyle/>
        <a:p>
          <a:endParaRPr lang="en-US"/>
        </a:p>
      </dgm:t>
    </dgm:pt>
    <dgm:pt modelId="{DAB134C8-0E81-E044-BBDB-D8499AF3AA39}" type="parTrans" cxnId="{5A918BA3-B710-7F48-AA94-F388336EF66F}">
      <dgm:prSet/>
      <dgm:spPr/>
      <dgm:t>
        <a:bodyPr/>
        <a:lstStyle/>
        <a:p>
          <a:endParaRPr lang="en-US"/>
        </a:p>
      </dgm:t>
    </dgm:pt>
    <dgm:pt modelId="{E3A81AE6-DC95-C840-922A-1E16F7294AC7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人体学接口设备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30C816F-4247-5D49-8445-33AB4F86E861}" type="parTrans" cxnId="{BFF22844-D2E1-DF42-BC8A-8494ECFDCC41}">
      <dgm:prSet/>
      <dgm:spPr/>
      <dgm:t>
        <a:bodyPr/>
        <a:lstStyle/>
        <a:p>
          <a:endParaRPr lang="en-US"/>
        </a:p>
      </dgm:t>
    </dgm:pt>
    <dgm:pt modelId="{3B0B53E8-7CC6-2944-AEBC-C94F6CB784D1}" type="sibTrans" cxnId="{BFF22844-D2E1-DF42-BC8A-8494ECFDCC41}">
      <dgm:prSet/>
      <dgm:spPr/>
      <dgm:t>
        <a:bodyPr/>
        <a:lstStyle/>
        <a:p>
          <a:endParaRPr lang="en-US"/>
        </a:p>
      </dgm:t>
    </dgm:pt>
    <dgm:pt modelId="{1BA8B0AC-ECA1-B240-AD1D-AFD4BE8B486A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调试及开发工具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9CB796-3481-F741-BFDE-9B826C21C636}" type="parTrans" cxnId="{558D92B0-0629-6A4A-ABE1-5B25A34B8FBA}">
      <dgm:prSet/>
      <dgm:spPr/>
      <dgm:t>
        <a:bodyPr/>
        <a:lstStyle/>
        <a:p>
          <a:endParaRPr lang="en-US"/>
        </a:p>
      </dgm:t>
    </dgm:pt>
    <dgm:pt modelId="{CC43BC3B-2953-EE4A-BE77-50349225D819}" type="sibTrans" cxnId="{558D92B0-0629-6A4A-ABE1-5B25A34B8FBA}">
      <dgm:prSet/>
      <dgm:spPr/>
      <dgm:t>
        <a:bodyPr/>
        <a:lstStyle/>
        <a:p>
          <a:endParaRPr lang="en-US"/>
        </a:p>
      </dgm:t>
    </dgm:pt>
    <dgm:pt modelId="{4E4EB5C2-272B-9044-8C19-BAF52E209AFA}">
      <dgm:prSet phldrT="[Text]"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物理引擎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93683B1-C3BF-DA4D-BECB-0BBC16188035}" type="parTrans" cxnId="{470DB361-225A-FB4E-A78A-D6C914B5C2D1}">
      <dgm:prSet/>
      <dgm:spPr/>
      <dgm:t>
        <a:bodyPr/>
        <a:lstStyle/>
        <a:p>
          <a:endParaRPr lang="en-US"/>
        </a:p>
      </dgm:t>
    </dgm:pt>
    <dgm:pt modelId="{C3C81B82-5E3C-884D-BE91-92297D221CA0}" type="sibTrans" cxnId="{470DB361-225A-FB4E-A78A-D6C914B5C2D1}">
      <dgm:prSet/>
      <dgm:spPr/>
      <dgm:t>
        <a:bodyPr/>
        <a:lstStyle/>
        <a:p>
          <a:endParaRPr lang="en-US"/>
        </a:p>
      </dgm:t>
    </dgm:pt>
    <dgm:pt modelId="{DC9AB3F0-3FE1-DB4B-8EFA-2D1E887482B8}">
      <dgm:prSet phldrT="[Text]" custT="1"/>
      <dgm:spPr/>
      <dgm:t>
        <a:bodyPr/>
        <a:lstStyle/>
        <a:p>
          <a:r>
            <a:rPr lang="en-US" altLang="zh-CN" sz="1800" dirty="0" smtClean="0">
              <a:latin typeface="Microsoft YaHei" charset="-122"/>
              <a:ea typeface="Microsoft YaHei" charset="-122"/>
              <a:cs typeface="Microsoft YaHei" charset="-122"/>
            </a:rPr>
            <a:t>AI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347B7C6-4406-B042-8657-4043686DA78B}" type="parTrans" cxnId="{D1C21ED8-3EA7-864A-980D-7BBDD85825F1}">
      <dgm:prSet/>
      <dgm:spPr/>
      <dgm:t>
        <a:bodyPr/>
        <a:lstStyle/>
        <a:p>
          <a:endParaRPr lang="en-US"/>
        </a:p>
      </dgm:t>
    </dgm:pt>
    <dgm:pt modelId="{C442E901-3062-D147-AC5C-EF61057BE0B6}" type="sibTrans" cxnId="{D1C21ED8-3EA7-864A-980D-7BBDD85825F1}">
      <dgm:prSet/>
      <dgm:spPr/>
      <dgm:t>
        <a:bodyPr/>
        <a:lstStyle/>
        <a:p>
          <a:endParaRPr lang="en-US"/>
        </a:p>
      </dgm:t>
    </dgm:pt>
    <dgm:pt modelId="{6FC6A73C-64DE-8544-9E43-9411DCE69D01}">
      <dgm:prSet phldrT="[Text]" custT="1"/>
      <dgm:spPr/>
      <dgm:t>
        <a:bodyPr/>
        <a:lstStyle/>
        <a:p>
          <a:r>
            <a:rPr lang="en-US" altLang="zh-CN" sz="1800" dirty="0" smtClean="0">
              <a:latin typeface="Microsoft YaHei" charset="-122"/>
              <a:ea typeface="Microsoft YaHei" charset="-122"/>
              <a:cs typeface="Microsoft YaHei" charset="-122"/>
            </a:rPr>
            <a:t>GUI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F673DA9-C202-694D-8FFB-60F5475F48BD}" type="parTrans" cxnId="{6FBD5DBC-45CC-144B-838E-D6A5A5403459}">
      <dgm:prSet/>
      <dgm:spPr/>
      <dgm:t>
        <a:bodyPr/>
        <a:lstStyle/>
        <a:p>
          <a:endParaRPr lang="en-US"/>
        </a:p>
      </dgm:t>
    </dgm:pt>
    <dgm:pt modelId="{747B599E-E470-1A45-B08F-3A0ECA77F3C5}" type="sibTrans" cxnId="{6FBD5DBC-45CC-144B-838E-D6A5A5403459}">
      <dgm:prSet/>
      <dgm:spPr/>
      <dgm:t>
        <a:bodyPr/>
        <a:lstStyle/>
        <a:p>
          <a:endParaRPr lang="en-US"/>
        </a:p>
      </dgm:t>
    </dgm:pt>
    <dgm:pt modelId="{70CE0B52-8B5C-BC4D-B22B-5B37ECF13FCE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脚本逻辑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D537D1-64D0-A34B-9C09-E7E9655A714E}" type="parTrans" cxnId="{D787B499-A46C-CC43-9883-33C6CDA675C0}">
      <dgm:prSet/>
      <dgm:spPr/>
      <dgm:t>
        <a:bodyPr/>
        <a:lstStyle/>
        <a:p>
          <a:endParaRPr lang="en-US"/>
        </a:p>
      </dgm:t>
    </dgm:pt>
    <dgm:pt modelId="{5827F645-2623-D746-9544-A7992BCDDD08}" type="sibTrans" cxnId="{D787B499-A46C-CC43-9883-33C6CDA675C0}">
      <dgm:prSet/>
      <dgm:spPr/>
      <dgm:t>
        <a:bodyPr/>
        <a:lstStyle/>
        <a:p>
          <a:endParaRPr lang="en-US"/>
        </a:p>
      </dgm:t>
    </dgm:pt>
    <dgm:pt modelId="{6506FB2A-C564-7A45-B424-02E2AA2250FF}">
      <dgm:prSet phldrT="[Text]" custT="1"/>
      <dgm:spPr/>
      <dgm:t>
        <a:bodyPr/>
        <a:lstStyle/>
        <a:p>
          <a:r>
            <a:rPr lang="en-US" altLang="zh-CN" sz="1800" dirty="0" smtClean="0">
              <a:latin typeface="Microsoft YaHei" charset="-122"/>
              <a:ea typeface="Microsoft YaHei" charset="-122"/>
              <a:cs typeface="Microsoft YaHei" charset="-122"/>
            </a:rPr>
            <a:t>Audio</a:t>
          </a:r>
          <a:endParaRPr 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551E205-0B30-C249-A2E4-6792E86845F0}" type="parTrans" cxnId="{6EAF8065-7990-4249-BC5F-F1F18D4091B9}">
      <dgm:prSet/>
      <dgm:spPr/>
      <dgm:t>
        <a:bodyPr/>
        <a:lstStyle/>
        <a:p>
          <a:endParaRPr lang="en-US"/>
        </a:p>
      </dgm:t>
    </dgm:pt>
    <dgm:pt modelId="{BC9DD202-88FE-7544-9ED2-C6ED9FF044C3}" type="sibTrans" cxnId="{6EAF8065-7990-4249-BC5F-F1F18D4091B9}">
      <dgm:prSet/>
      <dgm:spPr/>
      <dgm:t>
        <a:bodyPr/>
        <a:lstStyle/>
        <a:p>
          <a:endParaRPr lang="en-US"/>
        </a:p>
      </dgm:t>
    </dgm:pt>
    <dgm:pt modelId="{F4A5F5E1-98A5-7C40-B979-142F848400D9}" type="pres">
      <dgm:prSet presAssocID="{01B8C410-ADBE-6D4F-B218-DE353DC0E037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6662A1-6D36-6C4B-9A83-F332C6C8A59B}" type="pres">
      <dgm:prSet presAssocID="{01B8C410-ADBE-6D4F-B218-DE353DC0E037}" presName="cycle" presStyleCnt="0"/>
      <dgm:spPr/>
    </dgm:pt>
    <dgm:pt modelId="{B55D672D-BF3D-454A-AB69-F6E347A33410}" type="pres">
      <dgm:prSet presAssocID="{01B8C410-ADBE-6D4F-B218-DE353DC0E037}" presName="centerShape" presStyleCnt="0"/>
      <dgm:spPr/>
    </dgm:pt>
    <dgm:pt modelId="{42BA3B7D-096A-D745-9511-74E577AC93BF}" type="pres">
      <dgm:prSet presAssocID="{01B8C410-ADBE-6D4F-B218-DE353DC0E037}" presName="connSite" presStyleLbl="node1" presStyleIdx="0" presStyleCnt="4"/>
      <dgm:spPr/>
    </dgm:pt>
    <dgm:pt modelId="{4D4FE35C-7400-2542-9FDD-E4C22F239EA3}" type="pres">
      <dgm:prSet presAssocID="{01B8C410-ADBE-6D4F-B218-DE353DC0E037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E039FA7F-AE6C-D44D-8F91-0228EE5A6D8F}" type="pres">
      <dgm:prSet presAssocID="{D9201EFF-D9F1-E742-9B4C-8983194CDFF2}" presName="Name25" presStyleLbl="parChTrans1D1" presStyleIdx="0" presStyleCnt="3"/>
      <dgm:spPr/>
      <dgm:t>
        <a:bodyPr/>
        <a:lstStyle/>
        <a:p>
          <a:endParaRPr lang="en-US"/>
        </a:p>
      </dgm:t>
    </dgm:pt>
    <dgm:pt modelId="{C048C518-872B-D246-B0EF-D77F7831E564}" type="pres">
      <dgm:prSet presAssocID="{72E3C20A-D879-7F47-BFAA-91E09DF87431}" presName="node" presStyleCnt="0"/>
      <dgm:spPr/>
    </dgm:pt>
    <dgm:pt modelId="{37DB8360-FD9E-174E-85CB-DB67621A8E1D}" type="pres">
      <dgm:prSet presAssocID="{72E3C20A-D879-7F47-BFAA-91E09DF87431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1D9FE-89D0-7042-B697-C6E2B886F9CF}" type="pres">
      <dgm:prSet presAssocID="{72E3C20A-D879-7F47-BFAA-91E09DF87431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E733A7-D753-AF4B-B5C5-604A16506C91}" type="pres">
      <dgm:prSet presAssocID="{8CB392A2-F53F-2042-84B9-FA4E2BC86864}" presName="Name25" presStyleLbl="parChTrans1D1" presStyleIdx="1" presStyleCnt="3"/>
      <dgm:spPr/>
      <dgm:t>
        <a:bodyPr/>
        <a:lstStyle/>
        <a:p>
          <a:endParaRPr lang="en-US"/>
        </a:p>
      </dgm:t>
    </dgm:pt>
    <dgm:pt modelId="{BBA38AF9-157D-7B42-A150-34E0B0F758BE}" type="pres">
      <dgm:prSet presAssocID="{C5ED6B0F-DE5D-B74A-A20D-59B6BF774AB4}" presName="node" presStyleCnt="0"/>
      <dgm:spPr/>
    </dgm:pt>
    <dgm:pt modelId="{E552F94F-1ACD-8540-9224-26F0001E5E6E}" type="pres">
      <dgm:prSet presAssocID="{C5ED6B0F-DE5D-B74A-A20D-59B6BF774AB4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3B9B6-B377-AC4A-87E7-B8099C390955}" type="pres">
      <dgm:prSet presAssocID="{C5ED6B0F-DE5D-B74A-A20D-59B6BF774AB4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92C96-20D5-6F49-A3ED-B1E0BF86C348}" type="pres">
      <dgm:prSet presAssocID="{DC173DBD-7E22-774D-A4CF-751FD7136A1E}" presName="Name25" presStyleLbl="parChTrans1D1" presStyleIdx="2" presStyleCnt="3"/>
      <dgm:spPr/>
      <dgm:t>
        <a:bodyPr/>
        <a:lstStyle/>
        <a:p>
          <a:endParaRPr lang="en-US"/>
        </a:p>
      </dgm:t>
    </dgm:pt>
    <dgm:pt modelId="{62A3E31D-7870-AB46-A430-B55EABBCE747}" type="pres">
      <dgm:prSet presAssocID="{08485E9F-364D-A149-B6CB-0D7FEDEB06ED}" presName="node" presStyleCnt="0"/>
      <dgm:spPr/>
    </dgm:pt>
    <dgm:pt modelId="{120CF6DD-8B1D-5843-838C-1B4C8F805187}" type="pres">
      <dgm:prSet presAssocID="{08485E9F-364D-A149-B6CB-0D7FEDEB06ED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2611B5-16F4-2343-B006-3F0C5F18F28A}" type="pres">
      <dgm:prSet presAssocID="{08485E9F-364D-A149-B6CB-0D7FEDEB06ED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15461C-0B27-A54A-8104-7DFC5269597A}" type="presOf" srcId="{D9201EFF-D9F1-E742-9B4C-8983194CDFF2}" destId="{E039FA7F-AE6C-D44D-8F91-0228EE5A6D8F}" srcOrd="0" destOrd="0" presId="urn:microsoft.com/office/officeart/2005/8/layout/radial2"/>
    <dgm:cxn modelId="{D787B499-A46C-CC43-9883-33C6CDA675C0}" srcId="{72E3C20A-D879-7F47-BFAA-91E09DF87431}" destId="{70CE0B52-8B5C-BC4D-B22B-5B37ECF13FCE}" srcOrd="5" destOrd="0" parTransId="{FBD537D1-64D0-A34B-9C09-E7E9655A714E}" sibTransId="{5827F645-2623-D746-9544-A7992BCDDD08}"/>
    <dgm:cxn modelId="{718044DF-07CC-D746-A5D6-124801403E8F}" type="presOf" srcId="{6506FB2A-C564-7A45-B424-02E2AA2250FF}" destId="{602611B5-16F4-2343-B006-3F0C5F18F28A}" srcOrd="0" destOrd="4" presId="urn:microsoft.com/office/officeart/2005/8/layout/radial2"/>
    <dgm:cxn modelId="{470DB361-225A-FB4E-A78A-D6C914B5C2D1}" srcId="{C5ED6B0F-DE5D-B74A-A20D-59B6BF774AB4}" destId="{4E4EB5C2-272B-9044-8C19-BAF52E209AFA}" srcOrd="2" destOrd="0" parTransId="{293683B1-C3BF-DA4D-BECB-0BBC16188035}" sibTransId="{C3C81B82-5E3C-884D-BE91-92297D221CA0}"/>
    <dgm:cxn modelId="{C19CA2C6-FCBA-854A-87AC-5844EE35F818}" type="presOf" srcId="{224F7F0C-D011-AD40-8285-C882FFCED950}" destId="{602611B5-16F4-2343-B006-3F0C5F18F28A}" srcOrd="0" destOrd="1" presId="urn:microsoft.com/office/officeart/2005/8/layout/radial2"/>
    <dgm:cxn modelId="{5A918BA3-B710-7F48-AA94-F388336EF66F}" srcId="{72E3C20A-D879-7F47-BFAA-91E09DF87431}" destId="{B416B6D4-4A91-564A-9758-626F1BC6938C}" srcOrd="1" destOrd="0" parTransId="{DAB134C8-0E81-E044-BBDB-D8499AF3AA39}" sibTransId="{6E6C69E9-74B1-E142-B7DC-CC0B196A48C3}"/>
    <dgm:cxn modelId="{94A6FDEC-9B93-C846-ACFB-CF9A93D3A00F}" srcId="{01B8C410-ADBE-6D4F-B218-DE353DC0E037}" destId="{C5ED6B0F-DE5D-B74A-A20D-59B6BF774AB4}" srcOrd="1" destOrd="0" parTransId="{8CB392A2-F53F-2042-84B9-FA4E2BC86864}" sibTransId="{47A42A61-A3E6-2E4F-B8BB-0BCB719D6A43}"/>
    <dgm:cxn modelId="{1670BC54-8ED7-AE4E-9CA0-290451319839}" type="presOf" srcId="{D44D720D-C2E6-1B4F-B7A5-979236D8C7B7}" destId="{B1B3B9B6-B377-AC4A-87E7-B8099C390955}" srcOrd="0" destOrd="1" presId="urn:microsoft.com/office/officeart/2005/8/layout/radial2"/>
    <dgm:cxn modelId="{6EAF8065-7990-4249-BC5F-F1F18D4091B9}" srcId="{08485E9F-364D-A149-B6CB-0D7FEDEB06ED}" destId="{6506FB2A-C564-7A45-B424-02E2AA2250FF}" srcOrd="4" destOrd="0" parTransId="{5551E205-0B30-C249-A2E4-6792E86845F0}" sibTransId="{BC9DD202-88FE-7544-9ED2-C6ED9FF044C3}"/>
    <dgm:cxn modelId="{20891191-E859-4240-BC5A-501C4E345A76}" type="presOf" srcId="{E3A81AE6-DC95-C840-922A-1E16F7294AC7}" destId="{9FF1D9FE-89D0-7042-B697-C6E2B886F9CF}" srcOrd="0" destOrd="3" presId="urn:microsoft.com/office/officeart/2005/8/layout/radial2"/>
    <dgm:cxn modelId="{E982528F-231A-B74E-99ED-C286407601D8}" type="presOf" srcId="{DC173DBD-7E22-774D-A4CF-751FD7136A1E}" destId="{85892C96-20D5-6F49-A3ED-B1E0BF86C348}" srcOrd="0" destOrd="0" presId="urn:microsoft.com/office/officeart/2005/8/layout/radial2"/>
    <dgm:cxn modelId="{2B2C1C0D-08C8-524C-A9B5-13BEE4D851F1}" type="presOf" srcId="{01B8C410-ADBE-6D4F-B218-DE353DC0E037}" destId="{F4A5F5E1-98A5-7C40-B979-142F848400D9}" srcOrd="0" destOrd="0" presId="urn:microsoft.com/office/officeart/2005/8/layout/radial2"/>
    <dgm:cxn modelId="{F1489020-C1AF-8342-91BC-359BE5899A5F}" type="presOf" srcId="{D01F83C2-C251-5649-A915-90032D8CCA36}" destId="{9FF1D9FE-89D0-7042-B697-C6E2B886F9CF}" srcOrd="0" destOrd="2" presId="urn:microsoft.com/office/officeart/2005/8/layout/radial2"/>
    <dgm:cxn modelId="{D1C21ED8-3EA7-864A-980D-7BBDD85825F1}" srcId="{08485E9F-364D-A149-B6CB-0D7FEDEB06ED}" destId="{DC9AB3F0-3FE1-DB4B-8EFA-2D1E887482B8}" srcOrd="2" destOrd="0" parTransId="{5347B7C6-4406-B042-8657-4043686DA78B}" sibTransId="{C442E901-3062-D147-AC5C-EF61057BE0B6}"/>
    <dgm:cxn modelId="{F487BF43-D0E7-054D-BBA4-3BCA0828B7C7}" srcId="{72E3C20A-D879-7F47-BFAA-91E09DF87431}" destId="{7423C0E4-B5D8-C849-A34E-FA776435A2FA}" srcOrd="0" destOrd="0" parTransId="{9A6A8F7C-ABBF-2F4D-9EED-C6C53F9F4A6A}" sibTransId="{7C303059-290F-DA42-8B89-2BB38950E0F3}"/>
    <dgm:cxn modelId="{BFF22844-D2E1-DF42-BC8A-8494ECFDCC41}" srcId="{72E3C20A-D879-7F47-BFAA-91E09DF87431}" destId="{E3A81AE6-DC95-C840-922A-1E16F7294AC7}" srcOrd="3" destOrd="0" parTransId="{B30C816F-4247-5D49-8445-33AB4F86E861}" sibTransId="{3B0B53E8-7CC6-2944-AEBC-C94F6CB784D1}"/>
    <dgm:cxn modelId="{93815BAC-3C03-B34D-A2F5-9618211E4202}" type="presOf" srcId="{DC9AB3F0-3FE1-DB4B-8EFA-2D1E887482B8}" destId="{602611B5-16F4-2343-B006-3F0C5F18F28A}" srcOrd="0" destOrd="2" presId="urn:microsoft.com/office/officeart/2005/8/layout/radial2"/>
    <dgm:cxn modelId="{D8816239-A572-A943-AD2F-80A8651852DB}" type="presOf" srcId="{ED4E1928-CE05-9149-901E-F1FE63C279DE}" destId="{B1B3B9B6-B377-AC4A-87E7-B8099C390955}" srcOrd="0" destOrd="0" presId="urn:microsoft.com/office/officeart/2005/8/layout/radial2"/>
    <dgm:cxn modelId="{A4AC24E9-E3C3-C248-B238-44D2EB22FAFC}" type="presOf" srcId="{1BA8B0AC-ECA1-B240-AD1D-AFD4BE8B486A}" destId="{9FF1D9FE-89D0-7042-B697-C6E2B886F9CF}" srcOrd="0" destOrd="4" presId="urn:microsoft.com/office/officeart/2005/8/layout/radial2"/>
    <dgm:cxn modelId="{57209598-F14A-9C41-896B-B6B8DDB5C657}" srcId="{C5ED6B0F-DE5D-B74A-A20D-59B6BF774AB4}" destId="{D44D720D-C2E6-1B4F-B7A5-979236D8C7B7}" srcOrd="1" destOrd="0" parTransId="{2547BFD6-649E-BB42-B345-1AB1985F7D42}" sibTransId="{781DD101-F339-8B4F-AFC0-5B4E9357DF61}"/>
    <dgm:cxn modelId="{D8A6CA3A-D4E9-7F4A-803E-3E967B748D50}" type="presOf" srcId="{C5ED6B0F-DE5D-B74A-A20D-59B6BF774AB4}" destId="{E552F94F-1ACD-8540-9224-26F0001E5E6E}" srcOrd="0" destOrd="0" presId="urn:microsoft.com/office/officeart/2005/8/layout/radial2"/>
    <dgm:cxn modelId="{558D92B0-0629-6A4A-ABE1-5B25A34B8FBA}" srcId="{72E3C20A-D879-7F47-BFAA-91E09DF87431}" destId="{1BA8B0AC-ECA1-B240-AD1D-AFD4BE8B486A}" srcOrd="4" destOrd="0" parTransId="{1B9CB796-3481-F741-BFDE-9B826C21C636}" sibTransId="{CC43BC3B-2953-EE4A-BE77-50349225D819}"/>
    <dgm:cxn modelId="{E5FA193D-C437-1040-82F5-6B888816659F}" srcId="{01B8C410-ADBE-6D4F-B218-DE353DC0E037}" destId="{72E3C20A-D879-7F47-BFAA-91E09DF87431}" srcOrd="0" destOrd="0" parTransId="{D9201EFF-D9F1-E742-9B4C-8983194CDFF2}" sibTransId="{38017A10-1A61-B740-A75F-7DAD9CD9F3CC}"/>
    <dgm:cxn modelId="{46FBB57A-34FE-4C42-9B0C-D95654B1FE18}" srcId="{C5ED6B0F-DE5D-B74A-A20D-59B6BF774AB4}" destId="{ED4E1928-CE05-9149-901E-F1FE63C279DE}" srcOrd="0" destOrd="0" parTransId="{95EFC8AA-4C3C-7443-9C8B-9D6E9A103C50}" sibTransId="{1025251A-46DC-CA48-9AEF-DC7C2F7CC15E}"/>
    <dgm:cxn modelId="{A53959EE-11BF-7C44-89A6-7A7026ECBB6E}" srcId="{08485E9F-364D-A149-B6CB-0D7FEDEB06ED}" destId="{4A0A5F26-7ED0-2F46-957B-98A1271EA65D}" srcOrd="0" destOrd="0" parTransId="{57BC7D12-058F-594B-ADBD-BD416A86EB23}" sibTransId="{8B6620A6-F69B-2D4F-9D47-801F0446DA70}"/>
    <dgm:cxn modelId="{18A78942-22BB-7F4F-9EEF-350941C34494}" srcId="{01B8C410-ADBE-6D4F-B218-DE353DC0E037}" destId="{08485E9F-364D-A149-B6CB-0D7FEDEB06ED}" srcOrd="2" destOrd="0" parTransId="{DC173DBD-7E22-774D-A4CF-751FD7136A1E}" sibTransId="{CB48A8E5-BD9C-7943-BE2D-E082C6109450}"/>
    <dgm:cxn modelId="{2FFBEB27-5A1F-514C-809D-AA11D7936E96}" srcId="{08485E9F-364D-A149-B6CB-0D7FEDEB06ED}" destId="{224F7F0C-D011-AD40-8285-C882FFCED950}" srcOrd="1" destOrd="0" parTransId="{4AF7BB36-F2D7-A74C-95DD-4820EFBFC281}" sibTransId="{228B3FD5-A79E-E549-943E-3598F457B266}"/>
    <dgm:cxn modelId="{6FBD5DBC-45CC-144B-838E-D6A5A5403459}" srcId="{08485E9F-364D-A149-B6CB-0D7FEDEB06ED}" destId="{6FC6A73C-64DE-8544-9E43-9411DCE69D01}" srcOrd="3" destOrd="0" parTransId="{4F673DA9-C202-694D-8FFB-60F5475F48BD}" sibTransId="{747B599E-E470-1A45-B08F-3A0ECA77F3C5}"/>
    <dgm:cxn modelId="{3207D4D0-5138-AF4F-B563-FAD792951C21}" type="presOf" srcId="{6FC6A73C-64DE-8544-9E43-9411DCE69D01}" destId="{602611B5-16F4-2343-B006-3F0C5F18F28A}" srcOrd="0" destOrd="3" presId="urn:microsoft.com/office/officeart/2005/8/layout/radial2"/>
    <dgm:cxn modelId="{B42D19EF-E67A-E145-8FDC-AA70D36D4161}" type="presOf" srcId="{08485E9F-364D-A149-B6CB-0D7FEDEB06ED}" destId="{120CF6DD-8B1D-5843-838C-1B4C8F805187}" srcOrd="0" destOrd="0" presId="urn:microsoft.com/office/officeart/2005/8/layout/radial2"/>
    <dgm:cxn modelId="{A3DEF919-72A5-724C-B7A6-7A30B67E2E1B}" srcId="{72E3C20A-D879-7F47-BFAA-91E09DF87431}" destId="{D01F83C2-C251-5649-A915-90032D8CCA36}" srcOrd="2" destOrd="0" parTransId="{4E2ADBDC-7215-4D4D-820C-4D53608F8A78}" sibTransId="{37EB5D97-0368-5B4C-8195-9F576993A55B}"/>
    <dgm:cxn modelId="{2AF1C61B-FE40-5744-9E7F-EFA000294A38}" type="presOf" srcId="{B416B6D4-4A91-564A-9758-626F1BC6938C}" destId="{9FF1D9FE-89D0-7042-B697-C6E2B886F9CF}" srcOrd="0" destOrd="1" presId="urn:microsoft.com/office/officeart/2005/8/layout/radial2"/>
    <dgm:cxn modelId="{BFE5F96A-550C-E84C-A987-78603A90EAAB}" type="presOf" srcId="{4A0A5F26-7ED0-2F46-957B-98A1271EA65D}" destId="{602611B5-16F4-2343-B006-3F0C5F18F28A}" srcOrd="0" destOrd="0" presId="urn:microsoft.com/office/officeart/2005/8/layout/radial2"/>
    <dgm:cxn modelId="{BFA6B932-D084-9B48-8FA1-5EABAB7FBA1A}" type="presOf" srcId="{70CE0B52-8B5C-BC4D-B22B-5B37ECF13FCE}" destId="{9FF1D9FE-89D0-7042-B697-C6E2B886F9CF}" srcOrd="0" destOrd="5" presId="urn:microsoft.com/office/officeart/2005/8/layout/radial2"/>
    <dgm:cxn modelId="{C991A06E-A6D6-C040-B675-1EFBA38EF9B6}" type="presOf" srcId="{72E3C20A-D879-7F47-BFAA-91E09DF87431}" destId="{37DB8360-FD9E-174E-85CB-DB67621A8E1D}" srcOrd="0" destOrd="0" presId="urn:microsoft.com/office/officeart/2005/8/layout/radial2"/>
    <dgm:cxn modelId="{17E0B634-56C1-8245-93FF-2C38EE840B80}" type="presOf" srcId="{4E4EB5C2-272B-9044-8C19-BAF52E209AFA}" destId="{B1B3B9B6-B377-AC4A-87E7-B8099C390955}" srcOrd="0" destOrd="2" presId="urn:microsoft.com/office/officeart/2005/8/layout/radial2"/>
    <dgm:cxn modelId="{E00CBDBB-33FF-4E44-AFAC-A7B591B47798}" type="presOf" srcId="{8CB392A2-F53F-2042-84B9-FA4E2BC86864}" destId="{58E733A7-D753-AF4B-B5C5-604A16506C91}" srcOrd="0" destOrd="0" presId="urn:microsoft.com/office/officeart/2005/8/layout/radial2"/>
    <dgm:cxn modelId="{3B124E22-D238-AE49-87B4-C5C7830864D0}" type="presOf" srcId="{7423C0E4-B5D8-C849-A34E-FA776435A2FA}" destId="{9FF1D9FE-89D0-7042-B697-C6E2B886F9CF}" srcOrd="0" destOrd="0" presId="urn:microsoft.com/office/officeart/2005/8/layout/radial2"/>
    <dgm:cxn modelId="{A577882F-212E-A347-89D9-9AD2F410C13B}" type="presParOf" srcId="{F4A5F5E1-98A5-7C40-B979-142F848400D9}" destId="{A96662A1-6D36-6C4B-9A83-F332C6C8A59B}" srcOrd="0" destOrd="0" presId="urn:microsoft.com/office/officeart/2005/8/layout/radial2"/>
    <dgm:cxn modelId="{63DAB54D-31C5-1442-9C13-070D5F18B4BC}" type="presParOf" srcId="{A96662A1-6D36-6C4B-9A83-F332C6C8A59B}" destId="{B55D672D-BF3D-454A-AB69-F6E347A33410}" srcOrd="0" destOrd="0" presId="urn:microsoft.com/office/officeart/2005/8/layout/radial2"/>
    <dgm:cxn modelId="{F16BBC4B-8CCC-3C47-B32D-E3CF68239FFC}" type="presParOf" srcId="{B55D672D-BF3D-454A-AB69-F6E347A33410}" destId="{42BA3B7D-096A-D745-9511-74E577AC93BF}" srcOrd="0" destOrd="0" presId="urn:microsoft.com/office/officeart/2005/8/layout/radial2"/>
    <dgm:cxn modelId="{10DFA38C-30B8-994B-8984-BD0C4DF85F10}" type="presParOf" srcId="{B55D672D-BF3D-454A-AB69-F6E347A33410}" destId="{4D4FE35C-7400-2542-9FDD-E4C22F239EA3}" srcOrd="1" destOrd="0" presId="urn:microsoft.com/office/officeart/2005/8/layout/radial2"/>
    <dgm:cxn modelId="{0E6257F9-990B-0D49-98DA-9F791360712B}" type="presParOf" srcId="{A96662A1-6D36-6C4B-9A83-F332C6C8A59B}" destId="{E039FA7F-AE6C-D44D-8F91-0228EE5A6D8F}" srcOrd="1" destOrd="0" presId="urn:microsoft.com/office/officeart/2005/8/layout/radial2"/>
    <dgm:cxn modelId="{EB938489-640B-F146-868C-F6DC46190E8B}" type="presParOf" srcId="{A96662A1-6D36-6C4B-9A83-F332C6C8A59B}" destId="{C048C518-872B-D246-B0EF-D77F7831E564}" srcOrd="2" destOrd="0" presId="urn:microsoft.com/office/officeart/2005/8/layout/radial2"/>
    <dgm:cxn modelId="{E739FC78-B8E6-924B-9AA4-7E42AFA204E7}" type="presParOf" srcId="{C048C518-872B-D246-B0EF-D77F7831E564}" destId="{37DB8360-FD9E-174E-85CB-DB67621A8E1D}" srcOrd="0" destOrd="0" presId="urn:microsoft.com/office/officeart/2005/8/layout/radial2"/>
    <dgm:cxn modelId="{B6D19679-5069-7743-B0DF-6FDBBC0145BE}" type="presParOf" srcId="{C048C518-872B-D246-B0EF-D77F7831E564}" destId="{9FF1D9FE-89D0-7042-B697-C6E2B886F9CF}" srcOrd="1" destOrd="0" presId="urn:microsoft.com/office/officeart/2005/8/layout/radial2"/>
    <dgm:cxn modelId="{B01EF7D6-5E65-FE48-AED9-2ADB4E6863B5}" type="presParOf" srcId="{A96662A1-6D36-6C4B-9A83-F332C6C8A59B}" destId="{58E733A7-D753-AF4B-B5C5-604A16506C91}" srcOrd="3" destOrd="0" presId="urn:microsoft.com/office/officeart/2005/8/layout/radial2"/>
    <dgm:cxn modelId="{5E7B82F6-F308-5F4D-A409-F1B28259CB49}" type="presParOf" srcId="{A96662A1-6D36-6C4B-9A83-F332C6C8A59B}" destId="{BBA38AF9-157D-7B42-A150-34E0B0F758BE}" srcOrd="4" destOrd="0" presId="urn:microsoft.com/office/officeart/2005/8/layout/radial2"/>
    <dgm:cxn modelId="{A7D3B8F3-E2C5-DC40-90CF-4F85E73EA895}" type="presParOf" srcId="{BBA38AF9-157D-7B42-A150-34E0B0F758BE}" destId="{E552F94F-1ACD-8540-9224-26F0001E5E6E}" srcOrd="0" destOrd="0" presId="urn:microsoft.com/office/officeart/2005/8/layout/radial2"/>
    <dgm:cxn modelId="{6480BD47-635C-C645-AE9A-FAC42BE1A99A}" type="presParOf" srcId="{BBA38AF9-157D-7B42-A150-34E0B0F758BE}" destId="{B1B3B9B6-B377-AC4A-87E7-B8099C390955}" srcOrd="1" destOrd="0" presId="urn:microsoft.com/office/officeart/2005/8/layout/radial2"/>
    <dgm:cxn modelId="{2C5D913F-AA68-FF43-B5FB-63E613564BF9}" type="presParOf" srcId="{A96662A1-6D36-6C4B-9A83-F332C6C8A59B}" destId="{85892C96-20D5-6F49-A3ED-B1E0BF86C348}" srcOrd="5" destOrd="0" presId="urn:microsoft.com/office/officeart/2005/8/layout/radial2"/>
    <dgm:cxn modelId="{6E34C0EC-9C1F-6844-94B0-57775DD26CB7}" type="presParOf" srcId="{A96662A1-6D36-6C4B-9A83-F332C6C8A59B}" destId="{62A3E31D-7870-AB46-A430-B55EABBCE747}" srcOrd="6" destOrd="0" presId="urn:microsoft.com/office/officeart/2005/8/layout/radial2"/>
    <dgm:cxn modelId="{CB923892-D54D-FE4F-93EE-FFAAF44E29FD}" type="presParOf" srcId="{62A3E31D-7870-AB46-A430-B55EABBCE747}" destId="{120CF6DD-8B1D-5843-838C-1B4C8F805187}" srcOrd="0" destOrd="0" presId="urn:microsoft.com/office/officeart/2005/8/layout/radial2"/>
    <dgm:cxn modelId="{273F9812-7267-D441-A574-8178EF986A35}" type="presParOf" srcId="{62A3E31D-7870-AB46-A430-B55EABBCE747}" destId="{602611B5-16F4-2343-B006-3F0C5F18F28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B11D5-2677-7B42-98A8-8DC750D0B8FE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9F5C1-1779-AB42-88E6-BF3B256A462C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8205281-D0F1-9B43-9483-9E92A192EAED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j-lt"/>
            </a:rPr>
            <a:t>Game</a:t>
          </a:r>
          <a:r>
            <a:rPr lang="zh-CN" altLang="en-US" sz="2400" kern="1200" dirty="0" smtClean="0">
              <a:latin typeface="+mj-lt"/>
            </a:rPr>
            <a:t> </a:t>
          </a:r>
          <a:r>
            <a:rPr lang="en-US" altLang="zh-CN" sz="2400" kern="1200" dirty="0" smtClean="0">
              <a:latin typeface="+mj-lt"/>
            </a:rPr>
            <a:t>Development</a:t>
          </a:r>
          <a:endParaRPr lang="en-US" sz="2400" kern="1200" dirty="0">
            <a:latin typeface="+mj-lt"/>
          </a:endParaRPr>
        </a:p>
      </dsp:txBody>
      <dsp:txXfrm>
        <a:off x="2031999" y="4368800"/>
        <a:ext cx="4064000" cy="1016000"/>
      </dsp:txXfrm>
    </dsp:sp>
    <dsp:sp modelId="{4A7F13F7-2F04-B34C-B23F-1DF0571BE485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Debugging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 smtClean="0"/>
            <a:t>Profiler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 err="1" smtClean="0"/>
            <a:t>Log&amp;Tracking</a:t>
          </a:r>
          <a:endParaRPr lang="en-US" sz="1100" kern="1200" dirty="0"/>
        </a:p>
      </dsp:txBody>
      <dsp:txXfrm>
        <a:off x="3684358" y="2077723"/>
        <a:ext cx="1077630" cy="1077630"/>
      </dsp:txXfrm>
    </dsp:sp>
    <dsp:sp modelId="{744822FF-C046-B54B-BBFA-25A8F288B060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4">
            <a:hueOff val="4350797"/>
            <a:satOff val="-9429"/>
            <a:lumOff val="-40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Graphics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 smtClean="0"/>
            <a:t>Rendering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 err="1" smtClean="0"/>
            <a:t>Anamation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 smtClean="0"/>
            <a:t>Collision</a:t>
          </a:r>
          <a:endParaRPr lang="en-US" sz="1100" kern="1200" dirty="0"/>
        </a:p>
      </dsp:txBody>
      <dsp:txXfrm>
        <a:off x="2593851" y="934385"/>
        <a:ext cx="1077630" cy="1077630"/>
      </dsp:txXfrm>
    </dsp:sp>
    <dsp:sp modelId="{12CA6DE3-8570-2C43-8942-B2CD6DA153EB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4">
            <a:hueOff val="8701595"/>
            <a:satOff val="-18857"/>
            <a:lumOff val="-80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Low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level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 smtClean="0"/>
            <a:t>OpenGL/DirectX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 smtClean="0"/>
            <a:t>C++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100" kern="1200" dirty="0" smtClean="0"/>
            <a:t>3DMath</a:t>
          </a:r>
          <a:endParaRPr lang="en-US" sz="1100" kern="1200" dirty="0"/>
        </a:p>
      </dsp:txBody>
      <dsp:txXfrm>
        <a:off x="4151718" y="565915"/>
        <a:ext cx="1077630" cy="1077630"/>
      </dsp:txXfrm>
    </dsp:sp>
    <dsp:sp modelId="{39FEE5B2-255C-EE42-A4B4-E4DEE6962102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92C96-20D5-6F49-A3ED-B1E0BF86C348}">
      <dsp:nvSpPr>
        <dsp:cNvPr id="0" name=""/>
        <dsp:cNvSpPr/>
      </dsp:nvSpPr>
      <dsp:spPr>
        <a:xfrm rot="2561600">
          <a:off x="2573511" y="3800128"/>
          <a:ext cx="82281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822815" y="2882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733A7-D753-AF4B-B5C5-604A16506C91}">
      <dsp:nvSpPr>
        <dsp:cNvPr id="0" name=""/>
        <dsp:cNvSpPr/>
      </dsp:nvSpPr>
      <dsp:spPr>
        <a:xfrm>
          <a:off x="2682537" y="2680505"/>
          <a:ext cx="914439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914439" y="2882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9FA7F-AE6C-D44D-8F91-0228EE5A6D8F}">
      <dsp:nvSpPr>
        <dsp:cNvPr id="0" name=""/>
        <dsp:cNvSpPr/>
      </dsp:nvSpPr>
      <dsp:spPr>
        <a:xfrm rot="19038400">
          <a:off x="2573511" y="1560882"/>
          <a:ext cx="82281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822815" y="2882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FE35C-7400-2542-9FDD-E4C22F239EA3}">
      <dsp:nvSpPr>
        <dsp:cNvPr id="0" name=""/>
        <dsp:cNvSpPr/>
      </dsp:nvSpPr>
      <dsp:spPr>
        <a:xfrm>
          <a:off x="469562" y="1407583"/>
          <a:ext cx="2603499" cy="26034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DB8360-FD9E-174E-85CB-DB67621A8E1D}">
      <dsp:nvSpPr>
        <dsp:cNvPr id="0" name=""/>
        <dsp:cNvSpPr/>
      </dsp:nvSpPr>
      <dsp:spPr>
        <a:xfrm>
          <a:off x="3080318" y="86"/>
          <a:ext cx="1562100" cy="15621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低阶引擎系统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09082" y="228850"/>
        <a:ext cx="1104572" cy="1104572"/>
      </dsp:txXfrm>
    </dsp:sp>
    <dsp:sp modelId="{9FF1D9FE-89D0-7042-B697-C6E2B886F9CF}">
      <dsp:nvSpPr>
        <dsp:cNvPr id="0" name=""/>
        <dsp:cNvSpPr/>
      </dsp:nvSpPr>
      <dsp:spPr>
        <a:xfrm>
          <a:off x="4798628" y="86"/>
          <a:ext cx="2343150" cy="15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游戏支持系统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资源及文件系统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游戏循环及实时模拟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人体学接口设备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调试及开发工具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脚本逻辑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98628" y="86"/>
        <a:ext cx="2343150" cy="1562100"/>
      </dsp:txXfrm>
    </dsp:sp>
    <dsp:sp modelId="{E552F94F-1ACD-8540-9224-26F0001E5E6E}">
      <dsp:nvSpPr>
        <dsp:cNvPr id="0" name=""/>
        <dsp:cNvSpPr/>
      </dsp:nvSpPr>
      <dsp:spPr>
        <a:xfrm>
          <a:off x="3596977" y="1928283"/>
          <a:ext cx="1562100" cy="15621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图形及动画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25741" y="2157047"/>
        <a:ext cx="1104572" cy="1104572"/>
      </dsp:txXfrm>
    </dsp:sp>
    <dsp:sp modelId="{B1B3B9B6-B377-AC4A-87E7-B8099C390955}">
      <dsp:nvSpPr>
        <dsp:cNvPr id="0" name=""/>
        <dsp:cNvSpPr/>
      </dsp:nvSpPr>
      <dsp:spPr>
        <a:xfrm>
          <a:off x="5315287" y="1928283"/>
          <a:ext cx="2343150" cy="15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渲染引擎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动画系统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物理引擎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315287" y="1928283"/>
        <a:ext cx="2343150" cy="1562100"/>
      </dsp:txXfrm>
    </dsp:sp>
    <dsp:sp modelId="{120CF6DD-8B1D-5843-838C-1B4C8F805187}">
      <dsp:nvSpPr>
        <dsp:cNvPr id="0" name=""/>
        <dsp:cNvSpPr/>
      </dsp:nvSpPr>
      <dsp:spPr>
        <a:xfrm>
          <a:off x="3080318" y="3856480"/>
          <a:ext cx="1562100" cy="15621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高阶引擎系统</a:t>
          </a:r>
          <a:endParaRPr 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09082" y="4085244"/>
        <a:ext cx="1104572" cy="1104572"/>
      </dsp:txXfrm>
    </dsp:sp>
    <dsp:sp modelId="{602611B5-16F4-2343-B006-3F0C5F18F28A}">
      <dsp:nvSpPr>
        <dsp:cNvPr id="0" name=""/>
        <dsp:cNvSpPr/>
      </dsp:nvSpPr>
      <dsp:spPr>
        <a:xfrm>
          <a:off x="4798628" y="3856480"/>
          <a:ext cx="2343150" cy="15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Networking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smtClean="0">
              <a:latin typeface="Microsoft YaHei" charset="-122"/>
              <a:ea typeface="Microsoft YaHei" charset="-122"/>
              <a:cs typeface="Microsoft YaHei" charset="-122"/>
            </a:rPr>
            <a:t>版本控制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AI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GUI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Audio</a:t>
          </a:r>
          <a:endParaRPr 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798628" y="3856480"/>
        <a:ext cx="2343150" cy="156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39A90-8D46-1F48-97F5-F2160DAF8636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96E3E-6E85-DF4A-9A33-7B16E57F9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x-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VR/AR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应用开发的基本流程</a:t>
            </a:r>
            <a:endParaRPr lang="en-US" altLang="x-non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96E3E-6E85-DF4A-9A33-7B16E57F9E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4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x-none">
                <a:latin typeface="UbisoftText" charset="0"/>
              </a:rPr>
              <a:t>Break: After Review</a:t>
            </a:r>
          </a:p>
          <a:p>
            <a:r>
              <a:rPr lang="en-CA" altLang="x-none">
                <a:latin typeface="UbisoftText" charset="0"/>
              </a:rPr>
              <a:t>Break: After PC Games.</a:t>
            </a:r>
            <a:endParaRPr lang="en-US" altLang="x-none">
              <a:latin typeface="UbisoftText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C116A57-3F70-A841-88BE-7D64A949B7C9}" type="slidenum">
              <a:rPr lang="en-US" altLang="x-none">
                <a:latin typeface="UbisoftText" charset="0"/>
              </a:rPr>
              <a:pPr eaLnBrk="1" hangingPunct="1"/>
              <a:t>2</a:t>
            </a:fld>
            <a:endParaRPr lang="en-US" altLang="x-none">
              <a:latin typeface="Ubisoft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74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t.cn</a:t>
            </a:r>
            <a:r>
              <a:rPr lang="en-US" dirty="0" smtClean="0"/>
              <a:t>/RM1sYbQ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96E3E-6E85-DF4A-9A33-7B16E57F9E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60" y="2130426"/>
            <a:ext cx="10858576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7AA287-C709-5346-AF07-5CA463BA606D}" type="slidenum">
              <a:rPr lang="fr-FR" altLang="x-none"/>
              <a:pPr/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74941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Relationship Id="rId3" Type="http://schemas.openxmlformats.org/officeDocument/2006/relationships/hyperlink" Target="http://www.199it.com/archives/468418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EpicGames/UnrealEngin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Relationship Id="rId3" Type="http://schemas.openxmlformats.org/officeDocument/2006/relationships/hyperlink" Target="http://t.cn/RM1sYb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374" y="1298448"/>
            <a:ext cx="8106238" cy="3255264"/>
          </a:xfrm>
        </p:spPr>
        <p:txBody>
          <a:bodyPr/>
          <a:lstStyle/>
          <a:p>
            <a:r>
              <a:rPr lang="zh-CN" altLang="en-US" dirty="0" smtClean="0"/>
              <a:t>常用</a:t>
            </a:r>
            <a:r>
              <a:rPr lang="en-US" altLang="zh-CN" dirty="0" smtClean="0"/>
              <a:t>3D</a:t>
            </a:r>
            <a:r>
              <a:rPr lang="zh-CN" altLang="en-US" dirty="0" smtClean="0"/>
              <a:t>游戏引擎介绍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5312817" cy="876312"/>
          </a:xfrm>
        </p:spPr>
        <p:txBody>
          <a:bodyPr/>
          <a:lstStyle/>
          <a:p>
            <a:r>
              <a:rPr lang="en-US" altLang="zh-CN" dirty="0" smtClean="0"/>
              <a:t>CylonSpace 2017.1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5589" y="3008731"/>
            <a:ext cx="5430253" cy="14700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主流</a:t>
            </a:r>
            <a:r>
              <a:rPr lang="en-US" altLang="zh-CN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lang="zh-CN" altLang="en-US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游戏引擎介绍</a:t>
            </a:r>
            <a:endParaRPr lang="en-US" altLang="x-none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61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74901" y="583200"/>
            <a:ext cx="4159277" cy="836908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Unity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Technologies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248" y="175276"/>
            <a:ext cx="3464950" cy="1484979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774901" y="1315597"/>
            <a:ext cx="6142822" cy="689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iOS/Android/PC/Mac/Xbox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One/PS4/Wii/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WebGL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/Windows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Phone8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等多个平台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74901" y="2099203"/>
            <a:ext cx="7999756" cy="677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90%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以上的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Gear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VR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游戏使用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Unity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,21%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以上的手游采用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Unity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774901" y="2856282"/>
            <a:ext cx="6452310" cy="677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支持最新的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AR/VR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设备，如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HoloLens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HTC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Vive,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Oculus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Rift,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PSV4,Google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Daydream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VR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774901" y="3770501"/>
            <a:ext cx="5200286" cy="677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支持最新的第三方交互技术，如科大讯飞，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Intel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Realsense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Leap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Motion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774901" y="4543953"/>
            <a:ext cx="5200286" cy="677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支持几乎所有的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SDK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，如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Vuforia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HiAR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774901" y="5995180"/>
            <a:ext cx="5200286" cy="677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市场分析报告：</a:t>
            </a:r>
            <a:r>
              <a:rPr lang="en-US" altLang="zh-CN" sz="200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http://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www.199it.com/archives/468418.html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774901" y="5193770"/>
            <a:ext cx="7050942" cy="677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C#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脚本，使用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MonoDevelop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Visual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Studio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0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UE4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02262" y="5921710"/>
            <a:ext cx="5988078" cy="682163"/>
          </a:xfrm>
        </p:spPr>
        <p:txBody>
          <a:bodyPr>
            <a:normAutofit fontScale="90000"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ea typeface="SimHei" charset="-122"/>
                <a:hlinkClick r:id="rId2"/>
              </a:rPr>
              <a:t/>
            </a:r>
            <a:br>
              <a:rPr lang="en-US" altLang="zh-CN" sz="2800" dirty="0" smtClean="0">
                <a:solidFill>
                  <a:schemeClr val="accent1"/>
                </a:solidFill>
                <a:ea typeface="SimHei" charset="-122"/>
                <a:hlinkClick r:id="rId2"/>
              </a:rPr>
            </a:br>
            <a:r>
              <a:rPr lang="en-US" altLang="zh-CN" sz="2800" dirty="0" smtClean="0">
                <a:solidFill>
                  <a:schemeClr val="accent1"/>
                </a:solidFill>
                <a:ea typeface="SimHei" charset="-122"/>
                <a:hlinkClick r:id="rId2"/>
              </a:rPr>
              <a:t>https</a:t>
            </a:r>
            <a:r>
              <a:rPr lang="en-US" altLang="zh-CN" sz="2800" dirty="0">
                <a:solidFill>
                  <a:schemeClr val="accent1"/>
                </a:solidFill>
                <a:ea typeface="SimHei" charset="-122"/>
                <a:hlinkClick r:id="rId2"/>
              </a:rPr>
              <a:t>://</a:t>
            </a:r>
            <a:r>
              <a:rPr lang="en-US" altLang="zh-CN" sz="2800" dirty="0" smtClean="0">
                <a:solidFill>
                  <a:schemeClr val="accent1"/>
                </a:solidFill>
                <a:ea typeface="SimHei" charset="-122"/>
                <a:hlinkClick r:id="rId2"/>
              </a:rPr>
              <a:t>github.com/EpicGames/UnrealEngine</a:t>
            </a:r>
            <a:r>
              <a:rPr lang="zh-CN" altLang="en-US" sz="2800" dirty="0" smtClean="0">
                <a:solidFill>
                  <a:schemeClr val="accent1"/>
                </a:solidFill>
                <a:ea typeface="SimHei" charset="-122"/>
              </a:rPr>
              <a:t> </a:t>
            </a:r>
            <a:endParaRPr lang="en-US" altLang="x-none" sz="2800" dirty="0">
              <a:solidFill>
                <a:schemeClr val="accent1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774901" y="837148"/>
            <a:ext cx="4159277" cy="83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占据商用游戏引擎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80%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的市场份额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59307" y="1450017"/>
            <a:ext cx="4525038" cy="83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90%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以上的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VR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宣传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Demo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UE4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制作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859307" y="2099381"/>
            <a:ext cx="4525038" cy="83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全球拥有超过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200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万名开发者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59306" y="2822779"/>
            <a:ext cx="5017407" cy="50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引擎源代码开源，支持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C++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和蓝图可视化编程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902262" y="3865901"/>
            <a:ext cx="6114687" cy="50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iOS,Android,PS4,Xbox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One,HTML5,Linux,PC,Mac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902262" y="3292590"/>
            <a:ext cx="5017407" cy="50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Visual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Studio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902262" y="4480755"/>
            <a:ext cx="7921634" cy="50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支持大多数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VR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设备，如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HTC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Vive,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Oculus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Rift,PSVR,Google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Daydream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VR,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902262" y="4975599"/>
            <a:ext cx="7921634" cy="509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支持第三方交互设备，如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Intel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Realsense,Leap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Motion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902262" y="5424620"/>
            <a:ext cx="5200286" cy="677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支持主流的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SDK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，如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Vuforia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36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CryEngine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774901" y="1450017"/>
            <a:ext cx="4159277" cy="83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Crytek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打造的次时代游戏引擎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774901" y="2286925"/>
            <a:ext cx="4525038" cy="83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曾打造过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孤岛危机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罗马之子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22379" y="3123833"/>
            <a:ext cx="4525038" cy="83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全面支持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DX12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000" dirty="0" err="1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Vr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822379" y="3973283"/>
            <a:ext cx="4525038" cy="83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CryEngine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濒临破产！！！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8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Cocos2d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927301" y="1031563"/>
            <a:ext cx="4035599" cy="70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由触控科技开发的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2D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游戏引擎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927301" y="1735121"/>
            <a:ext cx="3902249" cy="70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占据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70%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以上的手游市场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927301" y="2478350"/>
            <a:ext cx="3902249" cy="70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目前已开始支持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VR</a:t>
            </a:r>
            <a:endParaRPr lang="en-US" altLang="x-none" sz="20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19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5589" y="3008731"/>
            <a:ext cx="5430253" cy="14700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主流</a:t>
            </a:r>
            <a:r>
              <a:rPr lang="en-US" altLang="zh-CN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lang="zh-CN" altLang="en-US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游戏引擎对比分析</a:t>
            </a:r>
            <a:endParaRPr lang="en-US" altLang="x-none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5589" y="3008731"/>
            <a:ext cx="5430253" cy="14700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主流</a:t>
            </a:r>
            <a:r>
              <a:rPr lang="en-US" altLang="zh-CN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lang="zh-CN" altLang="en-US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游戏引擎对比分析</a:t>
            </a:r>
            <a:endParaRPr lang="en-US" altLang="x-none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1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对比因素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20" y="1104131"/>
            <a:ext cx="76581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对比分析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559405"/>
              </p:ext>
            </p:extLst>
          </p:nvPr>
        </p:nvGraphicFramePr>
        <p:xfrm>
          <a:off x="3610078" y="2106015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引擎渲染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平台兼容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上手速度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商务支持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Unity3d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🍎🍎🍎🍎🍎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🍎🍎🍎🍎🍎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🍎🍎🍎🍎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UE4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🍎🍎🍎🍎🍎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🍎🍎🍎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🍎🍎🍎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CryEngine5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🍎🍎🍎🍎🍎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🍎🍎🍎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Cocos2d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🍎🍎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🍎🍎🍎🍎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🍎🍎🍎🍎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8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Unity3d VS UE4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20028"/>
              </p:ext>
            </p:extLst>
          </p:nvPr>
        </p:nvGraphicFramePr>
        <p:xfrm>
          <a:off x="3569253" y="827290"/>
          <a:ext cx="8127999" cy="5168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450">
                  <a:extLst>
                    <a:ext uri="{9D8B030D-6E8A-4147-A177-3AD203B41FA5}">
                      <a16:colId xmlns="" xmlns:a16="http://schemas.microsoft.com/office/drawing/2014/main" val="1976531273"/>
                    </a:ext>
                  </a:extLst>
                </a:gridCol>
                <a:gridCol w="3854216">
                  <a:extLst>
                    <a:ext uri="{9D8B030D-6E8A-4147-A177-3AD203B41FA5}">
                      <a16:colId xmlns="" xmlns:a16="http://schemas.microsoft.com/office/drawing/2014/main" val="2202527538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440225621"/>
                    </a:ext>
                  </a:extLst>
                </a:gridCol>
              </a:tblGrid>
              <a:tr h="589726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Unity3d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UE4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2783292"/>
                  </a:ext>
                </a:extLst>
              </a:tr>
              <a:tr h="600887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适用项目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中小型项目，手机游戏，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大型项目，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PC,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主机游戏，大型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5662485"/>
                  </a:ext>
                </a:extLst>
              </a:tr>
              <a:tr h="600887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上手难度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易上手，灵活，没有固定的制作流程，基于脚本（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C#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Javascript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复杂，难上手，有固定的开发路程，使用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C++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BP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65402687"/>
                  </a:ext>
                </a:extLst>
              </a:tr>
              <a:tr h="853893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大项目制作难度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Unity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开发较复杂且风险大，需要重新定制制作流程，无法修改引擎底层代码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已提供成熟的制作流程，且有成功项目经验，引擎底层代码开源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3378961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人员市场招聘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6523582"/>
                  </a:ext>
                </a:extLst>
              </a:tr>
              <a:tr h="600887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从业人员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多，特别是小公司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少，主要集中在上海和成都的外资游戏大厂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47738883"/>
                  </a:ext>
                </a:extLst>
              </a:tr>
              <a:tr h="600887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项目融资难度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较难，项目规模小，很难得到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VC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认可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较容易，一旦掌握，很容易开发高质量的项目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54845628"/>
                  </a:ext>
                </a:extLst>
              </a:tr>
              <a:tr h="347882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对美术团队的要求较低，对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GPP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需要高水平的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和美术人员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7182902"/>
                  </a:ext>
                </a:extLst>
              </a:tr>
              <a:tr h="600887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中小型团队和项目的首选，更适合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大型项目和次时代高品质产品首选，更适合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6377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88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143876" y="691817"/>
            <a:ext cx="8229600" cy="1000125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accent1"/>
                </a:solidFill>
                <a:ea typeface="SimHei" charset="-122"/>
              </a:rPr>
              <a:t>日程</a:t>
            </a:r>
            <a:endParaRPr lang="en-US" altLang="x-none" dirty="0">
              <a:solidFill>
                <a:schemeClr val="accent1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3831055" y="1506957"/>
            <a:ext cx="8229600" cy="4483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游戏引擎的出现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游戏引擎架构基础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游戏引擎介绍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游戏引擎对比分析</a:t>
            </a:r>
            <a:endParaRPr lang="en-US" altLang="x-non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33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x-none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6092" y="1868471"/>
            <a:ext cx="7482129" cy="3603861"/>
          </a:xfrm>
        </p:spPr>
        <p:txBody>
          <a:bodyPr>
            <a:no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游戏引擎架构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一书，最好是读英文原版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wikipedia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中搜索了解课件中提到的各种游戏引擎，并了解相关信息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x-none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70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reality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makes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better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reality.</a:t>
            </a:r>
            <a:endParaRPr 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5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5589" y="3008731"/>
            <a:ext cx="5430253" cy="14700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游戏引擎的出现</a:t>
            </a:r>
            <a:endParaRPr lang="en-US" altLang="x-none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1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游戏引擎出现前</a:t>
            </a:r>
            <a:endParaRPr lang="en-US" altLang="x-none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29262394"/>
              </p:ext>
            </p:extLst>
          </p:nvPr>
        </p:nvGraphicFramePr>
        <p:xfrm>
          <a:off x="2919896" y="91844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424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游戏引擎出现后</a:t>
            </a:r>
            <a:endParaRPr lang="en-US" altLang="x-none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129531"/>
            <a:ext cx="8496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2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5589" y="3008731"/>
            <a:ext cx="5430253" cy="14700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游戏引擎架构基础</a:t>
            </a:r>
            <a:endParaRPr lang="en-US" altLang="x-none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0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3020318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游戏引擎架构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en-US" altLang="x-none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46346642"/>
              </p:ext>
            </p:extLst>
          </p:nvPr>
        </p:nvGraphicFramePr>
        <p:xfrm>
          <a:off x="3622261" y="83893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43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3020318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游戏引擎架构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经典示例</a:t>
            </a:r>
            <a:endParaRPr lang="en-US" altLang="x-none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834" y="675861"/>
            <a:ext cx="7553739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9473" y="1868471"/>
            <a:ext cx="3020318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游戏引擎架构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b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推荐书籍</a:t>
            </a:r>
            <a:endParaRPr lang="en-US" altLang="x-none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08" y="861392"/>
            <a:ext cx="2517434" cy="3271353"/>
          </a:xfrm>
          <a:prstGeom prst="rect">
            <a:avLst/>
          </a:prstGeom>
          <a:effectLst>
            <a:reflection stA="92000" endPos="38000" dist="50800" dir="5400000" sy="-100000" algn="bl" rotWithShape="0"/>
          </a:effectLst>
        </p:spPr>
      </p:pic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13224" y="5406887"/>
            <a:ext cx="4105559" cy="993914"/>
          </a:xfrm>
        </p:spPr>
        <p:txBody>
          <a:bodyPr>
            <a:normAutofit fontScale="90000"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lang="zh-CN" altLang="en-US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游戏引擎架构</a:t>
            </a:r>
            <a:r>
              <a:rPr lang="en-US" altLang="zh-CN" sz="280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br>
              <a:rPr lang="en-US" altLang="zh-CN" sz="280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80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http://</a:t>
            </a:r>
            <a:r>
              <a:rPr lang="en-US" altLang="zh-CN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t.cn/RM1sYbQ</a:t>
            </a:r>
            <a:r>
              <a:rPr lang="zh-CN" altLang="en-US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en-US" altLang="zh-CN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endParaRPr lang="en-US" altLang="x-none" sz="28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7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851</TotalTime>
  <Words>682</Words>
  <Application>Microsoft Macintosh PowerPoint</Application>
  <PresentationFormat>Widescreen</PresentationFormat>
  <Paragraphs>142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Corbel</vt:lpstr>
      <vt:lpstr>Microsoft YaHei</vt:lpstr>
      <vt:lpstr>SimHei</vt:lpstr>
      <vt:lpstr>UbisoftText</vt:lpstr>
      <vt:lpstr>Wingdings 2</vt:lpstr>
      <vt:lpstr>幼圆</vt:lpstr>
      <vt:lpstr>微软雅黑</vt:lpstr>
      <vt:lpstr>Frame</vt:lpstr>
      <vt:lpstr>常用3D游戏引擎介绍</vt:lpstr>
      <vt:lpstr>日程</vt:lpstr>
      <vt:lpstr>游戏引擎的出现</vt:lpstr>
      <vt:lpstr>PowerPoint Presentation</vt:lpstr>
      <vt:lpstr>PowerPoint Presentation</vt:lpstr>
      <vt:lpstr>游戏引擎架构基础</vt:lpstr>
      <vt:lpstr>PowerPoint Presentation</vt:lpstr>
      <vt:lpstr>PowerPoint Presentation</vt:lpstr>
      <vt:lpstr>《游戏引擎架构》 http://t.cn/RM1sYbQ  </vt:lpstr>
      <vt:lpstr>主流3D游戏引擎介绍</vt:lpstr>
      <vt:lpstr>由Unity Technologies开发</vt:lpstr>
      <vt:lpstr> https://github.com/EpicGames/UnrealEngine </vt:lpstr>
      <vt:lpstr>PowerPoint Presentation</vt:lpstr>
      <vt:lpstr>PowerPoint Presentation</vt:lpstr>
      <vt:lpstr>主流3D游戏引擎对比分析</vt:lpstr>
      <vt:lpstr>主流3D游戏引擎对比分析</vt:lpstr>
      <vt:lpstr>PowerPoint Presentation</vt:lpstr>
      <vt:lpstr>PowerPoint Presentation</vt:lpstr>
      <vt:lpstr>PowerPoint Presentation</vt:lpstr>
      <vt:lpstr>  1.阅读《游戏引擎架构》一书，最好是读英文原版  2.在wikipedia中搜索了解课件中提到的各种游戏引擎，并了解相关信息       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游戏行业基本常识</dc:title>
  <dc:creator>WANG HAN</dc:creator>
  <cp:lastModifiedBy>WANG HAN</cp:lastModifiedBy>
  <cp:revision>622</cp:revision>
  <dcterms:created xsi:type="dcterms:W3CDTF">2017-01-10T02:24:00Z</dcterms:created>
  <dcterms:modified xsi:type="dcterms:W3CDTF">2017-03-20T04:01:03Z</dcterms:modified>
</cp:coreProperties>
</file>